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29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3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46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7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9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5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0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62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2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67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C6766-1F11-418F-849B-C951A4F7579F}" type="datetimeFigureOut">
              <a:rPr lang="cs-CZ" smtClean="0"/>
              <a:t>03.02.2024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8A35-E84A-4D71-B6D8-960DA761B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2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HPI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08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zemědělství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Sběrači</a:t>
            </a:r>
          </a:p>
          <a:p>
            <a:r>
              <a:rPr lang="cs-CZ" dirty="0"/>
              <a:t>Úrodný půlměsíc</a:t>
            </a:r>
          </a:p>
          <a:p>
            <a:r>
              <a:rPr lang="cs-CZ" dirty="0"/>
              <a:t>Zkulturnění</a:t>
            </a:r>
          </a:p>
          <a:p>
            <a:r>
              <a:rPr lang="cs-CZ" dirty="0"/>
              <a:t>Domestikace</a:t>
            </a:r>
          </a:p>
          <a:p>
            <a:endParaRPr lang="cs-CZ" dirty="0"/>
          </a:p>
        </p:txBody>
      </p:sp>
      <p:pic>
        <p:nvPicPr>
          <p:cNvPr id="1026" name="Picture 2" descr="http://ecards.ecards.cz/isrc/8/a/8aa89a2ab8018458f80e5c530a7876a1_2650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32856"/>
            <a:ext cx="22479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78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Agrární politiky a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Žďáření</a:t>
            </a:r>
          </a:p>
          <a:p>
            <a:r>
              <a:rPr lang="cs-CZ" dirty="0"/>
              <a:t>Dvojpolní</a:t>
            </a:r>
          </a:p>
          <a:p>
            <a:r>
              <a:rPr lang="cs-CZ" dirty="0"/>
              <a:t>Trojpolní</a:t>
            </a:r>
          </a:p>
          <a:p>
            <a:r>
              <a:rPr lang="cs-CZ" dirty="0"/>
              <a:t>Střídavé</a:t>
            </a:r>
          </a:p>
        </p:txBody>
      </p:sp>
      <p:pic>
        <p:nvPicPr>
          <p:cNvPr id="2050" name="Picture 2" descr="http://upload.wikimedia.org/wikipedia/commons/6/6b/Crop_rotation_-_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06600"/>
            <a:ext cx="49244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7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zemědělství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Dlouhý výrobní cyklus</a:t>
            </a:r>
          </a:p>
          <a:p>
            <a:r>
              <a:rPr lang="cs-CZ" dirty="0"/>
              <a:t>Sezónnost</a:t>
            </a:r>
          </a:p>
          <a:p>
            <a:r>
              <a:rPr lang="cs-CZ" dirty="0" err="1"/>
              <a:t>Volitalita</a:t>
            </a:r>
            <a:r>
              <a:rPr lang="cs-CZ" dirty="0"/>
              <a:t> cen</a:t>
            </a:r>
          </a:p>
          <a:p>
            <a:r>
              <a:rPr lang="cs-CZ" dirty="0"/>
              <a:t>Sociální a kulturní aspekty</a:t>
            </a:r>
          </a:p>
          <a:p>
            <a:r>
              <a:rPr lang="cs-CZ" dirty="0"/>
              <a:t>Skladovatelnost</a:t>
            </a:r>
          </a:p>
          <a:p>
            <a:r>
              <a:rPr lang="cs-CZ" dirty="0"/>
              <a:t>I. TQ. Funkce</a:t>
            </a:r>
          </a:p>
          <a:p>
            <a:r>
              <a:rPr lang="cs-CZ" dirty="0"/>
              <a:t>Pracnost</a:t>
            </a:r>
          </a:p>
          <a:p>
            <a:r>
              <a:rPr lang="cs-CZ" dirty="0"/>
              <a:t>Počasí</a:t>
            </a:r>
          </a:p>
          <a:p>
            <a:r>
              <a:rPr lang="cs-CZ" dirty="0"/>
              <a:t>Choroby</a:t>
            </a:r>
          </a:p>
          <a:p>
            <a:r>
              <a:rPr lang="cs-CZ" dirty="0"/>
              <a:t>Specifika půdy</a:t>
            </a:r>
          </a:p>
          <a:p>
            <a:r>
              <a:rPr lang="cs-CZ" dirty="0" err="1"/>
              <a:t>Krajinotvorba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44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</a:t>
            </a:r>
          </a:p>
          <a:p>
            <a:r>
              <a:rPr lang="cs-CZ" dirty="0"/>
              <a:t>Maximální</a:t>
            </a:r>
          </a:p>
          <a:p>
            <a:r>
              <a:rPr lang="cs-CZ" dirty="0"/>
              <a:t>Intervenční</a:t>
            </a:r>
          </a:p>
          <a:p>
            <a:r>
              <a:rPr lang="cs-CZ" dirty="0"/>
              <a:t>Prahové</a:t>
            </a:r>
          </a:p>
          <a:p>
            <a:r>
              <a:rPr lang="cs-CZ" dirty="0"/>
              <a:t>CZV (FC)</a:t>
            </a:r>
          </a:p>
          <a:p>
            <a:r>
              <a:rPr lang="cs-CZ" dirty="0"/>
              <a:t>CPV</a:t>
            </a:r>
          </a:p>
          <a:p>
            <a:r>
              <a:rPr lang="cs-CZ" dirty="0"/>
              <a:t>SC</a:t>
            </a:r>
          </a:p>
        </p:txBody>
      </p:sp>
    </p:spTree>
    <p:extLst>
      <p:ext uri="{BB962C8B-B14F-4D97-AF65-F5344CB8AC3E}">
        <p14:creationId xmlns:p14="http://schemas.microsoft.com/office/powerpoint/2010/main" val="216922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Agrární regulační mechanismy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Cenová regulace</a:t>
            </a:r>
          </a:p>
          <a:p>
            <a:r>
              <a:rPr lang="cs-CZ" dirty="0"/>
              <a:t>Množstevní regulace</a:t>
            </a:r>
          </a:p>
          <a:p>
            <a:r>
              <a:rPr lang="cs-CZ" dirty="0"/>
              <a:t>PSA</a:t>
            </a:r>
          </a:p>
          <a:p>
            <a:r>
              <a:rPr lang="cs-CZ" dirty="0"/>
              <a:t>Intervence</a:t>
            </a:r>
          </a:p>
          <a:p>
            <a:r>
              <a:rPr lang="cs-CZ" dirty="0"/>
              <a:t>Vývoz, dovoz</a:t>
            </a:r>
          </a:p>
          <a:p>
            <a:r>
              <a:rPr lang="cs-CZ" dirty="0"/>
              <a:t>Programy spotřeby</a:t>
            </a:r>
          </a:p>
          <a:p>
            <a:r>
              <a:rPr lang="cs-CZ" dirty="0" err="1"/>
              <a:t>Greening</a:t>
            </a:r>
            <a:endParaRPr lang="cs-CZ" dirty="0"/>
          </a:p>
          <a:p>
            <a:r>
              <a:rPr lang="cs-CZ" dirty="0"/>
              <a:t>Přímé platby</a:t>
            </a:r>
          </a:p>
        </p:txBody>
      </p:sp>
    </p:spTree>
    <p:extLst>
      <p:ext uri="{BB962C8B-B14F-4D97-AF65-F5344CB8AC3E}">
        <p14:creationId xmlns:p14="http://schemas.microsoft.com/office/powerpoint/2010/main" val="143760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platby 2015, 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Greening</a:t>
            </a:r>
            <a:r>
              <a:rPr lang="cs-CZ" dirty="0"/>
              <a:t> 30 %</a:t>
            </a:r>
          </a:p>
          <a:p>
            <a:r>
              <a:rPr lang="cs-CZ" dirty="0"/>
              <a:t>Vázané na produkci 13 % + 2 % (dusík)</a:t>
            </a:r>
          </a:p>
          <a:p>
            <a:r>
              <a:rPr lang="cs-CZ" dirty="0"/>
              <a:t>Mladí (až 2 %)</a:t>
            </a:r>
          </a:p>
          <a:p>
            <a:r>
              <a:rPr lang="cs-CZ" dirty="0"/>
              <a:t>Malí (až 10 %), není</a:t>
            </a:r>
          </a:p>
          <a:p>
            <a:r>
              <a:rPr lang="cs-CZ" dirty="0" err="1"/>
              <a:t>Redistributivní</a:t>
            </a:r>
            <a:r>
              <a:rPr lang="cs-CZ" dirty="0"/>
              <a:t> platba</a:t>
            </a:r>
          </a:p>
          <a:p>
            <a:r>
              <a:rPr lang="cs-CZ" dirty="0" err="1"/>
              <a:t>Zastropování</a:t>
            </a:r>
            <a:r>
              <a:rPr lang="cs-CZ" dirty="0"/>
              <a:t> 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31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a) půda ponechaná ladem</a:t>
            </a:r>
            <a:endParaRPr lang="cs-CZ" dirty="0"/>
          </a:p>
          <a:p>
            <a:r>
              <a:rPr lang="cs-CZ" b="1" dirty="0"/>
              <a:t>b) krajinné prvky</a:t>
            </a:r>
            <a:r>
              <a:rPr lang="cs-CZ" dirty="0"/>
              <a:t> </a:t>
            </a:r>
            <a:r>
              <a:rPr lang="cs-CZ" b="1" dirty="0"/>
              <a:t>a terasy</a:t>
            </a:r>
            <a:endParaRPr lang="cs-CZ" dirty="0"/>
          </a:p>
          <a:p>
            <a:r>
              <a:rPr lang="cs-CZ" b="1" dirty="0"/>
              <a:t>c) ochranné pásy podél vod</a:t>
            </a:r>
            <a:endParaRPr lang="cs-CZ" dirty="0"/>
          </a:p>
          <a:p>
            <a:r>
              <a:rPr lang="pl-PL" b="1" dirty="0"/>
              <a:t>d) pásy půdy ležící na okraji lesa</a:t>
            </a:r>
            <a:endParaRPr lang="pl-PL" dirty="0"/>
          </a:p>
          <a:p>
            <a:r>
              <a:rPr lang="cs-CZ" b="1" dirty="0"/>
              <a:t>e) RRD</a:t>
            </a:r>
          </a:p>
          <a:p>
            <a:r>
              <a:rPr lang="cs-CZ" b="1" dirty="0"/>
              <a:t>f) zalesněné plochy</a:t>
            </a:r>
            <a:endParaRPr lang="cs-CZ" dirty="0"/>
          </a:p>
          <a:p>
            <a:r>
              <a:rPr lang="cs-CZ" b="1" dirty="0"/>
              <a:t>plochy s meziplodinami nebo zeleným porostem vzniklým v důsledku zasetí a</a:t>
            </a:r>
            <a:r>
              <a:rPr lang="cs-CZ" dirty="0"/>
              <a:t> </a:t>
            </a:r>
            <a:r>
              <a:rPr lang="cs-CZ" b="1" dirty="0"/>
              <a:t>vyklíčení osiv</a:t>
            </a:r>
          </a:p>
          <a:p>
            <a:r>
              <a:rPr lang="cs-CZ" b="1" dirty="0"/>
              <a:t>h) plochy s plodinami, které vážou dusík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140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Specifika AS</vt:lpstr>
      <vt:lpstr>Historie zemědělství</vt:lpstr>
      <vt:lpstr>Agrární politiky a hospodaření</vt:lpstr>
      <vt:lpstr>Specifika zemědělství</vt:lpstr>
      <vt:lpstr>Druhy cen</vt:lpstr>
      <vt:lpstr>Agrární regulační mechanismy</vt:lpstr>
      <vt:lpstr>Přímé platby 2015, 2022</vt:lpstr>
      <vt:lpstr>EFA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AS</dc:title>
  <dc:creator>pc</dc:creator>
  <cp:lastModifiedBy>Maier Tomáš</cp:lastModifiedBy>
  <cp:revision>9</cp:revision>
  <dcterms:created xsi:type="dcterms:W3CDTF">2015-04-03T13:28:57Z</dcterms:created>
  <dcterms:modified xsi:type="dcterms:W3CDTF">2024-02-03T05:34:47Z</dcterms:modified>
</cp:coreProperties>
</file>