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76" r:id="rId5"/>
    <p:sldId id="257" r:id="rId6"/>
    <p:sldId id="277" r:id="rId7"/>
    <p:sldId id="258" r:id="rId8"/>
    <p:sldId id="267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1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8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7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6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6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5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7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8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4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8E21-E745-4221-9B87-62893BBBCAEB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F02C-E932-4BB6-82F1-A26EFA92F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5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czu.cz/horakj/forest-protec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Jakub Horák</a:t>
            </a:r>
            <a:br>
              <a:rPr lang="cs-CZ" b="1" dirty="0"/>
            </a:br>
            <a:r>
              <a:rPr lang="cs-CZ" sz="3100" dirty="0" err="1"/>
              <a:t>horakj</a:t>
            </a:r>
            <a:r>
              <a:rPr lang="cs-CZ" sz="3100" dirty="0"/>
              <a:t>(</a:t>
            </a:r>
            <a:r>
              <a:rPr lang="cs-CZ" sz="3100" dirty="0" err="1"/>
              <a:t>at</a:t>
            </a:r>
            <a:r>
              <a:rPr lang="cs-CZ" sz="3100" dirty="0"/>
              <a:t>)fld.czu.cz</a:t>
            </a:r>
            <a:br>
              <a:rPr lang="cs-CZ" sz="3100" dirty="0"/>
            </a:br>
            <a:r>
              <a:rPr lang="cs-CZ" sz="3100" dirty="0"/>
              <a:t>L231</a:t>
            </a:r>
            <a:endParaRPr lang="en-US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Forest</a:t>
            </a:r>
            <a:r>
              <a:rPr lang="cs-CZ" dirty="0"/>
              <a:t> </a:t>
            </a:r>
            <a:r>
              <a:rPr lang="cs-CZ" dirty="0" err="1"/>
              <a:t>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2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2nd </a:t>
            </a:r>
            <a:r>
              <a:rPr lang="cs-CZ" dirty="0" err="1"/>
              <a:t>slide</a:t>
            </a:r>
            <a:r>
              <a:rPr lang="cs-CZ" dirty="0"/>
              <a:t>: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introduction</a:t>
            </a:r>
            <a:endParaRPr lang="cs-CZ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en-US" b="1" dirty="0"/>
              <a:t>Chalcid wasps </a:t>
            </a:r>
            <a:r>
              <a:rPr lang="cs-CZ" b="1" dirty="0"/>
              <a:t>a</a:t>
            </a:r>
            <a:r>
              <a:rPr lang="en-US" b="1" dirty="0"/>
              <a:t>re the most effective and abundant parasitoids</a:t>
            </a:r>
            <a:r>
              <a:rPr lang="cs-CZ" b="1" dirty="0"/>
              <a:t>…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en-US" b="1" dirty="0"/>
              <a:t>The main aim of this study was the answer on the question: </a:t>
            </a:r>
            <a:r>
              <a:rPr lang="cs-CZ" b="1" dirty="0"/>
              <a:t>…</a:t>
            </a:r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36539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3th slide: M</a:t>
            </a:r>
            <a:r>
              <a:rPr lang="en-US" dirty="0"/>
              <a:t>&amp;</a:t>
            </a:r>
            <a:r>
              <a:rPr lang="cs-CZ" dirty="0"/>
              <a:t>M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err="1"/>
              <a:t>Dependent</a:t>
            </a:r>
            <a:r>
              <a:rPr lang="cs-CZ" b="1" dirty="0"/>
              <a:t> </a:t>
            </a:r>
            <a:r>
              <a:rPr lang="cs-CZ" b="1" dirty="0" err="1"/>
              <a:t>variables</a:t>
            </a:r>
            <a:r>
              <a:rPr lang="cs-CZ" b="1" dirty="0"/>
              <a:t>, </a:t>
            </a:r>
            <a:r>
              <a:rPr lang="cs-CZ" b="1" dirty="0" err="1"/>
              <a:t>predictors</a:t>
            </a:r>
            <a:r>
              <a:rPr lang="cs-CZ" b="1" dirty="0"/>
              <a:t>, </a:t>
            </a:r>
            <a:r>
              <a:rPr lang="cs-CZ" b="1" dirty="0" err="1"/>
              <a:t>methods</a:t>
            </a:r>
            <a:r>
              <a:rPr lang="cs-CZ" b="1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020" y="3289584"/>
            <a:ext cx="4211960" cy="286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39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4th slide: </a:t>
            </a:r>
            <a:r>
              <a:rPr lang="cs-CZ" dirty="0" err="1"/>
              <a:t>Results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US" b="1" dirty="0"/>
              <a:t>Species richness of chalcids</a:t>
            </a:r>
            <a:r>
              <a:rPr lang="cs-CZ" b="1" dirty="0"/>
              <a:t> </a:t>
            </a:r>
            <a:r>
              <a:rPr lang="cs-CZ" b="1" dirty="0" err="1"/>
              <a:t>was</a:t>
            </a:r>
            <a:r>
              <a:rPr lang="cs-CZ" b="1" dirty="0"/>
              <a:t>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1788"/>
            <a:ext cx="9144000" cy="332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3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5th slide: </a:t>
            </a:r>
            <a:r>
              <a:rPr lang="cs-CZ" dirty="0" err="1"/>
              <a:t>Discussion</a:t>
            </a:r>
            <a:r>
              <a:rPr lang="cs-CZ" dirty="0"/>
              <a:t> and </a:t>
            </a:r>
            <a:r>
              <a:rPr lang="cs-CZ" dirty="0" err="1"/>
              <a:t>conclusion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US" b="1" dirty="0"/>
              <a:t>The number of parasitoid species was not significantly related to the studied predictors. This result indicates that the adaptation</a:t>
            </a:r>
            <a:r>
              <a:rPr lang="cs-CZ" b="1" dirty="0"/>
              <a:t>…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en-US" b="1" dirty="0"/>
              <a:t>The results provide evidence that biological control</a:t>
            </a:r>
            <a:r>
              <a:rPr lang="cs-CZ" b="1" dirty="0"/>
              <a:t>…</a:t>
            </a:r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3653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Conditions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sucessful</a:t>
            </a:r>
            <a:r>
              <a:rPr lang="cs-CZ" b="1" dirty="0"/>
              <a:t> </a:t>
            </a:r>
            <a:r>
              <a:rPr lang="cs-CZ" b="1" dirty="0" err="1"/>
              <a:t>credit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/>
              <a:t>Watch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web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: </a:t>
            </a:r>
            <a:r>
              <a:rPr lang="en-US" dirty="0">
                <a:hlinkClick r:id="rId2"/>
              </a:rPr>
              <a:t>http://home.czu.cz/horakj/forest-protection/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5 </a:t>
            </a:r>
            <a:r>
              <a:rPr lang="cs-CZ" dirty="0" err="1"/>
              <a:t>weeks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Max </a:t>
            </a:r>
            <a:r>
              <a:rPr lang="cs-CZ" b="1" dirty="0"/>
              <a:t>17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fungi</a:t>
            </a:r>
            <a:r>
              <a:rPr lang="cs-CZ" dirty="0"/>
              <a:t> (1 point),</a:t>
            </a:r>
          </a:p>
          <a:p>
            <a:pPr marL="0" indent="0">
              <a:buNone/>
            </a:pP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abiotics</a:t>
            </a:r>
            <a:r>
              <a:rPr lang="cs-CZ" dirty="0"/>
              <a:t> (1 point),</a:t>
            </a:r>
          </a:p>
          <a:p>
            <a:pPr marL="0" indent="0">
              <a:buNone/>
            </a:pPr>
            <a:r>
              <a:rPr lang="cs-CZ" dirty="0" err="1"/>
              <a:t>Presentation</a:t>
            </a:r>
            <a:r>
              <a:rPr lang="cs-CZ" dirty="0"/>
              <a:t> (5 </a:t>
            </a:r>
            <a:r>
              <a:rPr lang="cs-CZ" dirty="0" err="1"/>
              <a:t>points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cs-CZ" dirty="0" err="1"/>
              <a:t>Cognitive</a:t>
            </a:r>
            <a:r>
              <a:rPr lang="cs-CZ" dirty="0"/>
              <a:t> test (10 </a:t>
            </a:r>
            <a:r>
              <a:rPr lang="cs-CZ" dirty="0" err="1"/>
              <a:t>points</a:t>
            </a:r>
            <a:r>
              <a:rPr lang="cs-CZ" dirty="0"/>
              <a:t>),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and</a:t>
            </a:r>
            <a:r>
              <a:rPr lang="cs-CZ" b="1" dirty="0"/>
              <a:t> 10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min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sucessful</a:t>
            </a:r>
            <a:r>
              <a:rPr lang="cs-CZ" dirty="0"/>
              <a:t> </a:t>
            </a:r>
            <a:r>
              <a:rPr lang="cs-CZ" dirty="0" err="1"/>
              <a:t>credit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min </a:t>
            </a:r>
            <a:r>
              <a:rPr lang="cs-CZ" b="1" dirty="0"/>
              <a:t>1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9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Conditions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sucessful</a:t>
            </a:r>
            <a:r>
              <a:rPr lang="cs-CZ" b="1" dirty="0"/>
              <a:t> </a:t>
            </a:r>
            <a:r>
              <a:rPr lang="cs-CZ" b="1" dirty="0" err="1"/>
              <a:t>exam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10</a:t>
            </a:r>
            <a:r>
              <a:rPr lang="cs-CZ" dirty="0"/>
              <a:t> and more </a:t>
            </a:r>
            <a:r>
              <a:rPr lang="cs-CZ" dirty="0" err="1"/>
              <a:t>points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credit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W</a:t>
            </a:r>
            <a:r>
              <a:rPr lang="en-US" dirty="0" err="1"/>
              <a:t>ritten</a:t>
            </a:r>
            <a:r>
              <a:rPr lang="en-US" dirty="0"/>
              <a:t> test</a:t>
            </a:r>
            <a:r>
              <a:rPr lang="cs-CZ" dirty="0"/>
              <a:t> (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options</a:t>
            </a:r>
            <a:r>
              <a:rPr lang="cs-CZ" dirty="0"/>
              <a:t>)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b="1" dirty="0"/>
              <a:t>8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 per </a:t>
            </a:r>
            <a:r>
              <a:rPr lang="cs-CZ" b="1" dirty="0"/>
              <a:t>1</a:t>
            </a:r>
            <a:r>
              <a:rPr lang="cs-CZ" dirty="0"/>
              <a:t> point:</a:t>
            </a:r>
          </a:p>
          <a:p>
            <a:pPr marL="0" indent="0">
              <a:buNone/>
            </a:pPr>
            <a:r>
              <a:rPr lang="cs-CZ" b="1" dirty="0"/>
              <a:t>0-3 </a:t>
            </a:r>
            <a:r>
              <a:rPr lang="cs-CZ" dirty="0" err="1"/>
              <a:t>points</a:t>
            </a:r>
            <a:r>
              <a:rPr lang="cs-CZ" dirty="0"/>
              <a:t>: 4 (</a:t>
            </a:r>
            <a:r>
              <a:rPr lang="cs-CZ" dirty="0" err="1"/>
              <a:t>fail</a:t>
            </a:r>
            <a:r>
              <a:rPr lang="cs-CZ" dirty="0"/>
              <a:t>);</a:t>
            </a:r>
          </a:p>
          <a:p>
            <a:pPr marL="0" indent="0">
              <a:buNone/>
            </a:pPr>
            <a:r>
              <a:rPr lang="cs-CZ" b="1" dirty="0"/>
              <a:t>4-5 </a:t>
            </a:r>
            <a:r>
              <a:rPr lang="cs-CZ" dirty="0" err="1"/>
              <a:t>points</a:t>
            </a:r>
            <a:r>
              <a:rPr lang="cs-CZ" dirty="0"/>
              <a:t> : 3 (</a:t>
            </a:r>
            <a:r>
              <a:rPr lang="cs-CZ" dirty="0" err="1"/>
              <a:t>good</a:t>
            </a:r>
            <a:r>
              <a:rPr lang="cs-CZ" dirty="0"/>
              <a:t>);</a:t>
            </a:r>
          </a:p>
          <a:p>
            <a:pPr marL="0" indent="0">
              <a:buNone/>
            </a:pPr>
            <a:r>
              <a:rPr lang="cs-CZ" b="1" dirty="0"/>
              <a:t>6-7 </a:t>
            </a:r>
            <a:r>
              <a:rPr lang="cs-CZ" dirty="0" err="1"/>
              <a:t>points</a:t>
            </a:r>
            <a:r>
              <a:rPr lang="cs-CZ" dirty="0"/>
              <a:t> : 2 (very </a:t>
            </a:r>
            <a:r>
              <a:rPr lang="cs-CZ" dirty="0" err="1"/>
              <a:t>good</a:t>
            </a:r>
            <a:r>
              <a:rPr lang="cs-CZ" dirty="0"/>
              <a:t>);</a:t>
            </a:r>
          </a:p>
          <a:p>
            <a:pPr marL="0" indent="0">
              <a:buNone/>
            </a:pPr>
            <a:r>
              <a:rPr lang="cs-CZ" b="1" dirty="0"/>
              <a:t>8 </a:t>
            </a:r>
            <a:r>
              <a:rPr lang="cs-CZ" dirty="0" err="1"/>
              <a:t>points</a:t>
            </a:r>
            <a:r>
              <a:rPr lang="cs-CZ" dirty="0"/>
              <a:t> :1 (</a:t>
            </a:r>
            <a:r>
              <a:rPr lang="cs-CZ" dirty="0" err="1"/>
              <a:t>excellent</a:t>
            </a:r>
            <a:r>
              <a:rPr lang="cs-CZ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2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3min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and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colleagues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3min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en-US" dirty="0"/>
              <a:t>obtain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b="1" dirty="0"/>
              <a:t>0</a:t>
            </a:r>
            <a:r>
              <a:rPr lang="cs-CZ" dirty="0"/>
              <a:t> to </a:t>
            </a:r>
            <a:r>
              <a:rPr lang="cs-CZ" b="1" dirty="0"/>
              <a:t>5</a:t>
            </a:r>
            <a:r>
              <a:rPr lang="cs-CZ" dirty="0"/>
              <a:t> </a:t>
            </a:r>
            <a:r>
              <a:rPr lang="en-US" dirty="0"/>
              <a:t>points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938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journals</a:t>
            </a:r>
            <a:r>
              <a:rPr lang="cs-CZ" dirty="0"/>
              <a:t> </a:t>
            </a:r>
            <a:r>
              <a:rPr lang="cs-CZ" dirty="0" err="1"/>
              <a:t>indexed</a:t>
            </a:r>
            <a:r>
              <a:rPr lang="cs-CZ" dirty="0"/>
              <a:t> on Web </a:t>
            </a:r>
            <a:r>
              <a:rPr lang="cs-CZ" dirty="0" err="1"/>
              <a:t>of</a:t>
            </a:r>
            <a:r>
              <a:rPr lang="cs-CZ" dirty="0"/>
              <a:t> Science </a:t>
            </a:r>
            <a:r>
              <a:rPr lang="cs-CZ" dirty="0" err="1"/>
              <a:t>dealing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Forest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 (</a:t>
            </a:r>
            <a:r>
              <a:rPr lang="cs-CZ" dirty="0" err="1"/>
              <a:t>section</a:t>
            </a:r>
            <a:r>
              <a:rPr lang="cs-CZ" dirty="0"/>
              <a:t> Journal </a:t>
            </a:r>
            <a:r>
              <a:rPr lang="cs-CZ" dirty="0" err="1"/>
              <a:t>Citation</a:t>
            </a:r>
            <a:r>
              <a:rPr lang="cs-CZ" dirty="0"/>
              <a:t> </a:t>
            </a:r>
            <a:r>
              <a:rPr lang="cs-CZ" dirty="0" err="1"/>
              <a:t>Reports-e.g</a:t>
            </a:r>
            <a:r>
              <a:rPr lang="cs-CZ" dirty="0"/>
              <a:t>. </a:t>
            </a:r>
            <a:r>
              <a:rPr lang="cs-CZ" dirty="0" err="1"/>
              <a:t>subsections</a:t>
            </a:r>
            <a:r>
              <a:rPr lang="cs-CZ" dirty="0"/>
              <a:t> </a:t>
            </a:r>
            <a:r>
              <a:rPr lang="cs-CZ" dirty="0" err="1"/>
              <a:t>Forestry</a:t>
            </a:r>
            <a:r>
              <a:rPr lang="cs-CZ" dirty="0"/>
              <a:t> and Entomology)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Forest</a:t>
            </a:r>
            <a:r>
              <a:rPr lang="cs-CZ" dirty="0"/>
              <a:t> </a:t>
            </a:r>
            <a:r>
              <a:rPr lang="cs-CZ" dirty="0" err="1"/>
              <a:t>Ecology</a:t>
            </a:r>
            <a:r>
              <a:rPr lang="cs-CZ" dirty="0"/>
              <a:t> and Management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BioControl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e.g</a:t>
            </a:r>
            <a:r>
              <a:rPr lang="cs-CZ" dirty="0"/>
              <a:t>. by </a:t>
            </a:r>
            <a:r>
              <a:rPr lang="cs-CZ" dirty="0">
                <a:hlinkClick r:id="rId2"/>
              </a:rPr>
              <a:t>http://scholar.google.com/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41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search</a:t>
            </a:r>
            <a:r>
              <a:rPr lang="cs-CZ" dirty="0"/>
              <a:t> and </a:t>
            </a:r>
            <a:r>
              <a:rPr lang="cs-CZ" dirty="0" err="1"/>
              <a:t>choose</a:t>
            </a:r>
            <a:r>
              <a:rPr lang="mr-IN" dirty="0"/>
              <a:t>…</a:t>
            </a:r>
            <a:endParaRPr lang="cs-CZ" dirty="0"/>
          </a:p>
          <a:p>
            <a:pPr marL="0" indent="0">
              <a:buNone/>
            </a:pPr>
            <a:r>
              <a:rPr lang="mr-IN" dirty="0"/>
              <a:t>…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on e-mail (</a:t>
            </a:r>
            <a:r>
              <a:rPr lang="cs-CZ" dirty="0" err="1"/>
              <a:t>resnerovak</a:t>
            </a:r>
            <a:r>
              <a:rPr lang="cs-CZ" dirty="0"/>
              <a:t>(</a:t>
            </a:r>
            <a:r>
              <a:rPr lang="cs-CZ" dirty="0" err="1"/>
              <a:t>at</a:t>
            </a:r>
            <a:r>
              <a:rPr lang="cs-CZ" dirty="0"/>
              <a:t>)</a:t>
            </a:r>
            <a:r>
              <a:rPr lang="cs-CZ" dirty="0" err="1"/>
              <a:t>fld.czu.cz</a:t>
            </a:r>
            <a:r>
              <a:rPr lang="cs-CZ" dirty="0"/>
              <a:t>)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approval</a:t>
            </a:r>
            <a:r>
              <a:rPr lang="cs-CZ" dirty="0"/>
              <a:t> (</a:t>
            </a:r>
            <a:r>
              <a:rPr lang="cs-CZ" dirty="0" err="1"/>
              <a:t>obligatory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 err="1"/>
              <a:t>at</a:t>
            </a:r>
            <a:r>
              <a:rPr lang="cs-CZ" dirty="0"/>
              <a:t> least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37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Use </a:t>
            </a:r>
            <a:r>
              <a:rPr lang="cs-CZ" dirty="0" err="1"/>
              <a:t>IMRaD</a:t>
            </a:r>
            <a:r>
              <a:rPr lang="cs-CZ" dirty="0"/>
              <a:t> </a:t>
            </a:r>
            <a:r>
              <a:rPr lang="cs-CZ" dirty="0" err="1"/>
              <a:t>format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I</a:t>
            </a:r>
            <a:r>
              <a:rPr lang="cs-CZ" dirty="0"/>
              <a:t> – </a:t>
            </a:r>
            <a:r>
              <a:rPr lang="cs-CZ" dirty="0" err="1"/>
              <a:t>introduction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M</a:t>
            </a:r>
            <a:r>
              <a:rPr lang="cs-CZ" dirty="0"/>
              <a:t> – </a:t>
            </a:r>
            <a:r>
              <a:rPr lang="cs-CZ" dirty="0" err="1"/>
              <a:t>materials</a:t>
            </a:r>
            <a:r>
              <a:rPr lang="cs-CZ" dirty="0"/>
              <a:t> and </a:t>
            </a:r>
            <a:r>
              <a:rPr lang="cs-CZ" dirty="0" err="1"/>
              <a:t>methods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R</a:t>
            </a:r>
            <a:r>
              <a:rPr lang="cs-CZ" dirty="0"/>
              <a:t> – </a:t>
            </a:r>
            <a:r>
              <a:rPr lang="cs-CZ" dirty="0" err="1"/>
              <a:t>results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D</a:t>
            </a:r>
            <a:r>
              <a:rPr lang="cs-CZ" dirty="0"/>
              <a:t> – </a:t>
            </a:r>
            <a:r>
              <a:rPr lang="cs-CZ" dirty="0" err="1"/>
              <a:t>discussion</a:t>
            </a:r>
            <a:r>
              <a:rPr lang="cs-CZ" dirty="0"/>
              <a:t> (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conclusion</a:t>
            </a:r>
            <a:r>
              <a:rPr lang="cs-CZ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7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1st </a:t>
            </a:r>
            <a:r>
              <a:rPr lang="cs-CZ" dirty="0" err="1"/>
              <a:t>slide</a:t>
            </a:r>
            <a:r>
              <a:rPr lang="cs-CZ" dirty="0"/>
              <a:t>: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and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2nd slide: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introduction</a:t>
            </a:r>
            <a:r>
              <a:rPr lang="cs-CZ" dirty="0"/>
              <a:t> and </a:t>
            </a:r>
            <a:r>
              <a:rPr lang="cs-CZ" dirty="0" err="1"/>
              <a:t>aim</a:t>
            </a:r>
            <a:r>
              <a:rPr lang="cs-CZ" dirty="0"/>
              <a:t>(s)</a:t>
            </a:r>
          </a:p>
          <a:p>
            <a:pPr marL="0" indent="0">
              <a:buNone/>
            </a:pPr>
            <a:r>
              <a:rPr lang="cs-CZ" dirty="0"/>
              <a:t>3th slide: M</a:t>
            </a:r>
            <a:r>
              <a:rPr lang="en-US" dirty="0"/>
              <a:t>&amp;</a:t>
            </a:r>
            <a:r>
              <a:rPr lang="cs-CZ" dirty="0"/>
              <a:t>M</a:t>
            </a:r>
          </a:p>
          <a:p>
            <a:pPr marL="0" indent="0">
              <a:buNone/>
            </a:pPr>
            <a:r>
              <a:rPr lang="cs-CZ" dirty="0"/>
              <a:t>4th slide: </a:t>
            </a:r>
            <a:r>
              <a:rPr lang="cs-CZ" dirty="0" err="1"/>
              <a:t>Results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5th slide: </a:t>
            </a:r>
            <a:r>
              <a:rPr lang="cs-CZ" dirty="0" err="1"/>
              <a:t>Discussion</a:t>
            </a:r>
            <a:r>
              <a:rPr lang="cs-CZ" dirty="0"/>
              <a:t> and </a:t>
            </a:r>
            <a:r>
              <a:rPr lang="cs-CZ" dirty="0" err="1"/>
              <a:t>conclusion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234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How</a:t>
            </a:r>
            <a:r>
              <a:rPr lang="cs-CZ" b="1" dirty="0"/>
              <a:t> to do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presentation</a:t>
            </a:r>
            <a:r>
              <a:rPr lang="cs-CZ" b="1" dirty="0"/>
              <a:t>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1st </a:t>
            </a:r>
            <a:r>
              <a:rPr lang="cs-CZ" dirty="0" err="1"/>
              <a:t>slide</a:t>
            </a:r>
            <a:r>
              <a:rPr lang="cs-CZ" dirty="0"/>
              <a:t>: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and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cs-CZ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Michael Jordan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41623"/>
            <a:ext cx="5616624" cy="184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5935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475</Words>
  <Application>Microsoft Macintosh PowerPoint</Application>
  <PresentationFormat>Předvádění na obrazovce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Jakub Horák horakj(at)fld.czu.cz L231</vt:lpstr>
      <vt:lpstr>Conditions for sucessful credit</vt:lpstr>
      <vt:lpstr>Conditions for sucessful exam</vt:lpstr>
      <vt:lpstr>How to do your presentation?</vt:lpstr>
      <vt:lpstr>How to do your presentation?</vt:lpstr>
      <vt:lpstr>How to do your presentation?</vt:lpstr>
      <vt:lpstr>How to do your presentation?</vt:lpstr>
      <vt:lpstr>How to do your presentation?</vt:lpstr>
      <vt:lpstr>How to do your presentation?</vt:lpstr>
      <vt:lpstr>How to do your presentation?</vt:lpstr>
      <vt:lpstr>How to do your presentation?</vt:lpstr>
      <vt:lpstr>How to do your presentation?</vt:lpstr>
      <vt:lpstr>How to do your presentation?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Horak</dc:creator>
  <cp:lastModifiedBy>Jakub Horák</cp:lastModifiedBy>
  <cp:revision>42</cp:revision>
  <dcterms:created xsi:type="dcterms:W3CDTF">2014-02-05T14:48:38Z</dcterms:created>
  <dcterms:modified xsi:type="dcterms:W3CDTF">2024-02-13T10:34:06Z</dcterms:modified>
</cp:coreProperties>
</file>