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7" r:id="rId8"/>
    <p:sldId id="298" r:id="rId9"/>
    <p:sldId id="295" r:id="rId10"/>
    <p:sldId id="296" r:id="rId11"/>
    <p:sldId id="299" r:id="rId12"/>
    <p:sldId id="300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Zdroje dat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0A1ED4-644B-46C0-8933-28539F1E1D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90" y="4543424"/>
            <a:ext cx="2175510" cy="1619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2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Topografická a demografická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Nadmořská výška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Expozice ke světovým stranám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Počet obyvatel na metr čtvereční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Množství importovaného zboží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 descr="Obsah obrázku oblečení&#10;&#10;Popis byl vytvořen automaticky">
            <a:extLst>
              <a:ext uri="{FF2B5EF4-FFF2-40B4-BE49-F238E27FC236}">
                <a16:creationId xmlns:a16="http://schemas.microsoft.com/office/drawing/2014/main" id="{046480B8-B572-43DA-8B7F-BD811DD3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41" y="2347912"/>
            <a:ext cx="5429817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Práce s daty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Data z terénu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Převod do tabulkových nebo databázových programů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Externí data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Geografické programy (QGIS,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ArcGIS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Možnost další práce s daty (editace a výpočty)</a:t>
            </a:r>
          </a:p>
          <a:p>
            <a:pPr lvl="1">
              <a:lnSpc>
                <a:spcPct val="150000"/>
              </a:lnSpc>
            </a:pPr>
            <a:endParaRPr lang="cs-CZ" sz="3200" b="1" dirty="0"/>
          </a:p>
        </p:txBody>
      </p:sp>
      <p:pic>
        <p:nvPicPr>
          <p:cNvPr id="6" name="Obrázek 5" descr="Obsah obrázku muž, sníh&#10;&#10;Popis byl vytvořen automaticky">
            <a:extLst>
              <a:ext uri="{FF2B5EF4-FFF2-40B4-BE49-F238E27FC236}">
                <a16:creationId xmlns:a16="http://schemas.microsoft.com/office/drawing/2014/main" id="{64200321-BE84-46BD-A520-9B0A4B0D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61" y="3910705"/>
            <a:ext cx="3288017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3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Vyhodnocení dat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Statistické programy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Statistica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lnSpc>
                <a:spcPct val="150000"/>
              </a:lnSpc>
            </a:pPr>
            <a:endParaRPr lang="cs-CZ" sz="3200" b="1" dirty="0"/>
          </a:p>
        </p:txBody>
      </p:sp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C3AFC82F-391F-476F-949E-601F056E8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8197"/>
            <a:ext cx="5496933" cy="39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6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  <p:pic>
        <p:nvPicPr>
          <p:cNvPr id="9" name="Obrázek 8" descr="Obsah obrázku kolo, stůl, žena, stojící&#10;&#10;Popis byl vytvořen automaticky">
            <a:extLst>
              <a:ext uri="{FF2B5EF4-FFF2-40B4-BE49-F238E27FC236}">
                <a16:creationId xmlns:a16="http://schemas.microsoft.com/office/drawing/2014/main" id="{0185D18F-F827-4344-BFDC-57F4F032A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46" y="2600435"/>
            <a:ext cx="4982584" cy="36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6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Úvod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Data se dají získat v terénu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Vlastní (interní)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Mnoho dalších dat se v terénu sbírá špatně nebo je to nemožné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Cizí (externí)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C1A294-48B2-4680-BD71-8D37E2851E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65" y="1714500"/>
            <a:ext cx="3308985" cy="2029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35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7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Závislé a nezávislé proměnné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Závislá proměnná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Pouze jedna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Například počet druhů ptáků v lese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Nezávislá proměnná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Jedna a více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Například parametry lesního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42876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28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Vlastní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Ideální je sebrat vše, co je možné.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Příklad: Les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Procento listnatých stromů, korunový zápoj, pH půdy, počet pařezů, počasí…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Příklad: Louka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Počet kosení, výška vegetace, pH půdy, procento keřů a stromů, počasí…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Příklad: Budova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Počet pater, množství lidí, přítomnost klimatizace, materiál zdiva, stáří…</a:t>
            </a:r>
          </a:p>
        </p:txBody>
      </p:sp>
    </p:spTree>
    <p:extLst>
      <p:ext uri="{BB962C8B-B14F-4D97-AF65-F5344CB8AC3E}">
        <p14:creationId xmlns:p14="http://schemas.microsoft.com/office/powerpoint/2010/main" val="292300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Externí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Mapové podklady (využití krajiny)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Klimatická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Topografická a demografická data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8D423B-3491-4DBF-857E-16096CCBA09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/>
          <a:stretch/>
        </p:blipFill>
        <p:spPr bwMode="auto">
          <a:xfrm>
            <a:off x="6505575" y="2486024"/>
            <a:ext cx="5355906" cy="3860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Mapové podklady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Staré mapy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Převážně mapy z vojenských mapování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Müllerova mapa z počátku 18. století (1:28 800)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I. vojenské mapování (Josefské), 1764-1783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(Krajina před Průmyslovou revolucí)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II. vojenské mapování (Františkovo), 1836-1852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(Triangulace)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III. vojenské mapování (Františko-Josefské, 1876-1880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(Vylepšil se výškopis)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40B77E-65EA-45C0-9E12-A27D595F63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3410"/>
          <a:stretch/>
        </p:blipFill>
        <p:spPr bwMode="auto">
          <a:xfrm>
            <a:off x="8298346" y="1612161"/>
            <a:ext cx="3364063" cy="2394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22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11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Mapové podklady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Moderní mapy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Od konce 50. let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Vojenské mapování (1:10 000)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Ortofoto (od 1938)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Družicové snímkování (</a:t>
            </a:r>
            <a:r>
              <a:rPr lang="cs-CZ" sz="2400" b="1" dirty="0" err="1"/>
              <a:t>Landsat</a:t>
            </a:r>
            <a:r>
              <a:rPr lang="cs-CZ" sz="2400" b="1" dirty="0"/>
              <a:t> od 1972, Sentinel)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CORINE Land </a:t>
            </a:r>
            <a:r>
              <a:rPr lang="cs-CZ" sz="2400" b="1" dirty="0" err="1"/>
              <a:t>Cover</a:t>
            </a:r>
            <a:r>
              <a:rPr lang="cs-CZ" sz="2400" b="1" dirty="0"/>
              <a:t> (hlavně z družicového)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Dálkový průzkum Země (letadla a drony, Lidar)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F02AEA-83B9-49E4-B5C8-8FB5DEA24B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3410"/>
          <a:stretch/>
        </p:blipFill>
        <p:spPr bwMode="auto">
          <a:xfrm>
            <a:off x="8298346" y="1612161"/>
            <a:ext cx="3364063" cy="2394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3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Mapové podklady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Speciální mapy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Lesnické (porostní…)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Ochrana přírody (ZCHÚ…)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Zemědělství (LPIS…)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Mapa potenciální přirozené vegetace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Hydrologická, půdní a geologická mapa, poddolovaná území…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841C60-5911-4502-AAA1-7C21DEE7A8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3410"/>
          <a:stretch/>
        </p:blipFill>
        <p:spPr bwMode="auto">
          <a:xfrm>
            <a:off x="8298346" y="1612161"/>
            <a:ext cx="3364063" cy="2394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14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Zdroje dat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6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Klimatická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Roční, sezónní, měsíční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Teplota vzduchu, vlhkost vzduchu, atmosférické srážky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Průměrný úhrn srážek, průměrná teplota, průměrná teplota nejteplejšího čtvrtroku…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67EF0A-8711-412F-801E-3F48DAB76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92" y="4452041"/>
            <a:ext cx="2648958" cy="19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95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430</Words>
  <Application>Microsoft Office PowerPoint</Application>
  <PresentationFormat>Širokoúhlá obrazovka</PresentationFormat>
  <Paragraphs>97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107</cp:revision>
  <dcterms:created xsi:type="dcterms:W3CDTF">2020-10-29T16:23:05Z</dcterms:created>
  <dcterms:modified xsi:type="dcterms:W3CDTF">2020-11-24T15:58:14Z</dcterms:modified>
</cp:coreProperties>
</file>