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9" r:id="rId3"/>
    <p:sldId id="258" r:id="rId4"/>
    <p:sldId id="257" r:id="rId5"/>
  </p:sldIdLst>
  <p:sldSz cx="12192000" cy="6858000"/>
  <p:notesSz cx="6858000" cy="9144000"/>
  <p:defaultTextStyle>
    <a:defPPr>
      <a:defRPr lang="c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3/4/2024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61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40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6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77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89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5" y="1825625"/>
            <a:ext cx="556110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611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01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125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666999"/>
            <a:ext cx="5532319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561106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3/4/2024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58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8693" y="6416675"/>
            <a:ext cx="2921715" cy="365125"/>
          </a:xfrm>
        </p:spPr>
        <p:txBody>
          <a:bodyPr/>
          <a:lstStyle/>
          <a:p>
            <a:fld id="{3AB41CFF-90C9-47B3-9DA1-F2BF8D839F7E}" type="datetime1">
              <a:rPr lang="en-US" smtClean="0"/>
              <a:t>3/4/2024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609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3/4/2024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47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9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25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25450"/>
            <a:ext cx="112746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694" y="1949450"/>
            <a:ext cx="11274612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8694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3/4/2024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6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0106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BC526B7A-4801-4FD1-95C8-03AF22629E8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86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62" r:id="rId7"/>
    <p:sldLayoutId id="2147483663" r:id="rId8"/>
    <p:sldLayoutId id="2147483664" r:id="rId9"/>
    <p:sldLayoutId id="2147483665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7FDDF72-DE39-4F99-A3C1-DD9D7815D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4ECE80-3AD1-450C-B62A-98788F1939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C3A277-79C1-0411-9279-59AA96956C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22660" r="-1" b="21086"/>
          <a:stretch/>
        </p:blipFill>
        <p:spPr>
          <a:xfrm>
            <a:off x="3048" y="10"/>
            <a:ext cx="12188952" cy="6856614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B9632603-447F-4389-863D-9820DB9915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6951981" y="0"/>
            <a:ext cx="5236971" cy="6858001"/>
            <a:chOff x="6951981" y="0"/>
            <a:chExt cx="5236971" cy="6858001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54F4BB5-9639-4525-A748-2B2D8FDB1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951981" y="692703"/>
              <a:ext cx="5236971" cy="6165298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4D9AF55E-83EF-4A42-A236-590299A7B9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3">
              <a:alphaModFix amt="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54" b="19117"/>
            <a:stretch/>
          </p:blipFill>
          <p:spPr>
            <a:xfrm rot="16200000" flipH="1">
              <a:off x="7618603" y="-373126"/>
              <a:ext cx="4197223" cy="4943475"/>
            </a:xfrm>
            <a:prstGeom prst="rect">
              <a:avLst/>
            </a:prstGeom>
          </p:spPr>
        </p:pic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67A158C8-5F3E-BD31-E769-8B787E8619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6275" y="744909"/>
            <a:ext cx="10190071" cy="3145855"/>
          </a:xfrm>
        </p:spPr>
        <p:txBody>
          <a:bodyPr anchor="b">
            <a:normAutofit/>
          </a:bodyPr>
          <a:lstStyle/>
          <a:p>
            <a:r>
              <a:rPr lang="cs-US" sz="5200" dirty="0">
                <a:solidFill>
                  <a:srgbClr val="FFFFFF"/>
                </a:solidFill>
              </a:rPr>
              <a:t>Ekologie živočichů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34F3293-7A9A-8C12-A733-13219B2CE4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8708" y="4069780"/>
            <a:ext cx="9781327" cy="2056617"/>
          </a:xfrm>
        </p:spPr>
        <p:txBody>
          <a:bodyPr anchor="t">
            <a:normAutofit/>
          </a:bodyPr>
          <a:lstStyle/>
          <a:p>
            <a:r>
              <a:rPr lang="cs-US" sz="2200" dirty="0">
                <a:solidFill>
                  <a:srgbClr val="FFFFFF"/>
                </a:solidFill>
              </a:rPr>
              <a:t>Podmínky</a:t>
            </a:r>
          </a:p>
        </p:txBody>
      </p:sp>
    </p:spTree>
    <p:extLst>
      <p:ext uri="{BB962C8B-B14F-4D97-AF65-F5344CB8AC3E}">
        <p14:creationId xmlns:p14="http://schemas.microsoft.com/office/powerpoint/2010/main" val="210247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BF5C7A-62F0-A23B-4911-49DCA3E40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US" dirty="0"/>
              <a:t>Společné podmínky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A23693-563A-209C-2E81-34AF656BC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US" dirty="0"/>
              <a:t>Exkurze z paleontologie do depozit Národního Muzea</a:t>
            </a:r>
          </a:p>
          <a:p>
            <a:pPr lvl="1"/>
            <a:r>
              <a:rPr lang="cs-CZ" dirty="0"/>
              <a:t>N</a:t>
            </a:r>
            <a:r>
              <a:rPr lang="cs-US" dirty="0"/>
              <a:t>áhrada za cvičení.</a:t>
            </a:r>
          </a:p>
          <a:p>
            <a:r>
              <a:rPr lang="cs-CZ" dirty="0"/>
              <a:t>T</a:t>
            </a:r>
            <a:r>
              <a:rPr lang="cs-US" dirty="0"/>
              <a:t>est</a:t>
            </a:r>
          </a:p>
          <a:p>
            <a:pPr lvl="1"/>
            <a:r>
              <a:rPr lang="cs-US" dirty="0"/>
              <a:t>10 otázek z přednášek.</a:t>
            </a:r>
          </a:p>
          <a:p>
            <a:pPr lvl="1"/>
            <a:r>
              <a:rPr lang="cs-CZ" dirty="0"/>
              <a:t>M</a:t>
            </a:r>
            <a:r>
              <a:rPr lang="cs-US" dirty="0"/>
              <a:t>inimum 7 bodů.</a:t>
            </a:r>
          </a:p>
          <a:p>
            <a:pPr lvl="1"/>
            <a:endParaRPr lang="cs-US" dirty="0"/>
          </a:p>
        </p:txBody>
      </p:sp>
    </p:spTree>
    <p:extLst>
      <p:ext uri="{BB962C8B-B14F-4D97-AF65-F5344CB8AC3E}">
        <p14:creationId xmlns:p14="http://schemas.microsoft.com/office/powerpoint/2010/main" val="915084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9114A-BF20-66DE-F690-BA8CAB24C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US" dirty="0"/>
              <a:t>Podmínky odborníci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35D949-9312-F8F7-EBB4-1C89A37B8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US" dirty="0"/>
              <a:t>Sběr dat</a:t>
            </a:r>
          </a:p>
          <a:p>
            <a:pPr lvl="1"/>
            <a:r>
              <a:rPr lang="cs-US" dirty="0"/>
              <a:t>Pět rybníků – nahlásit hned.</a:t>
            </a:r>
          </a:p>
          <a:p>
            <a:pPr lvl="1"/>
            <a:r>
              <a:rPr lang="cs-US" dirty="0"/>
              <a:t>Zaznamenání všech ptáků na vodní hladině.</a:t>
            </a:r>
          </a:p>
          <a:p>
            <a:pPr lvl="2"/>
            <a:r>
              <a:rPr lang="cs-US" dirty="0"/>
              <a:t>Ze dvou míst (10 minut na každém).</a:t>
            </a:r>
          </a:p>
          <a:p>
            <a:pPr lvl="1"/>
            <a:r>
              <a:rPr lang="cs-CZ" dirty="0"/>
              <a:t>Z</a:t>
            </a:r>
            <a:r>
              <a:rPr lang="cs-US" dirty="0"/>
              <a:t>aznamenání podmínek prostředí do databáze (xcel na webu předmětu).</a:t>
            </a:r>
          </a:p>
          <a:p>
            <a:pPr lvl="2"/>
            <a:r>
              <a:rPr lang="cs-US" dirty="0"/>
              <a:t>X a Y (ve WGS84 = 50.0000 a 15.0000).</a:t>
            </a:r>
          </a:p>
          <a:p>
            <a:pPr lvl="2"/>
            <a:r>
              <a:rPr lang="cs-US" dirty="0"/>
              <a:t>Plocha rybníka (v m</a:t>
            </a:r>
            <a:r>
              <a:rPr lang="cs-US" baseline="30000" dirty="0"/>
              <a:t>2</a:t>
            </a:r>
            <a:r>
              <a:rPr lang="cs-US" dirty="0"/>
              <a:t>).</a:t>
            </a:r>
          </a:p>
          <a:p>
            <a:pPr lvl="2"/>
            <a:r>
              <a:rPr lang="cs-CZ" dirty="0"/>
              <a:t>Biotopy na břehu (typ a %).</a:t>
            </a:r>
          </a:p>
          <a:p>
            <a:pPr lvl="2"/>
            <a:r>
              <a:rPr lang="cs-CZ" dirty="0"/>
              <a:t>Čas, datum, rok.</a:t>
            </a:r>
            <a:endParaRPr lang="cs-US" dirty="0"/>
          </a:p>
          <a:p>
            <a:pPr lvl="1"/>
            <a:r>
              <a:rPr lang="cs-CZ" dirty="0"/>
              <a:t>O</a:t>
            </a:r>
            <a:r>
              <a:rPr lang="cs-US" dirty="0"/>
              <a:t>devzdání do 20.3. (tj. 19.3. 23:59:59) na e-mail eliska.aubrechtova(na)uhk.cz</a:t>
            </a:r>
          </a:p>
          <a:p>
            <a:pPr lvl="1"/>
            <a:endParaRPr lang="cs-US" dirty="0"/>
          </a:p>
        </p:txBody>
      </p:sp>
    </p:spTree>
    <p:extLst>
      <p:ext uri="{BB962C8B-B14F-4D97-AF65-F5344CB8AC3E}">
        <p14:creationId xmlns:p14="http://schemas.microsoft.com/office/powerpoint/2010/main" val="3411310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37C1A4-3167-8EE5-979B-891979238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US" dirty="0"/>
              <a:t>Podmínky učitelé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8E9DFA-0A5D-8AED-6083-269307332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US" dirty="0"/>
              <a:t>Biotop a jeho prezentace</a:t>
            </a:r>
          </a:p>
          <a:p>
            <a:pPr lvl="1"/>
            <a:r>
              <a:rPr lang="cs-US" dirty="0"/>
              <a:t>Vybrat biotop (rybník, louka, budova, listnatý les…) – hned.</a:t>
            </a:r>
          </a:p>
          <a:p>
            <a:pPr lvl="1"/>
            <a:r>
              <a:rPr lang="cs-US" dirty="0"/>
              <a:t>Připravit prezentaci na 15 minut.</a:t>
            </a:r>
          </a:p>
          <a:p>
            <a:pPr lvl="2"/>
            <a:r>
              <a:rPr lang="cs-CZ" dirty="0"/>
              <a:t>N</a:t>
            </a:r>
            <a:r>
              <a:rPr lang="cs-US" dirty="0"/>
              <a:t>ákres (ručně, koláž, ctrl+cizí-ctrl+vlastní…) s příklady živočichů a jejich lokalizace.</a:t>
            </a:r>
          </a:p>
          <a:p>
            <a:pPr lvl="2"/>
            <a:r>
              <a:rPr lang="cs-CZ" dirty="0"/>
              <a:t>Z</a:t>
            </a:r>
            <a:r>
              <a:rPr lang="cs-US" dirty="0"/>
              <a:t>ařazení živočichů do systému.</a:t>
            </a:r>
          </a:p>
          <a:p>
            <a:pPr lvl="2"/>
            <a:r>
              <a:rPr lang="cs-CZ" dirty="0"/>
              <a:t>P</a:t>
            </a:r>
            <a:r>
              <a:rPr lang="cs-US" dirty="0"/>
              <a:t>říklady ohrožených a invazních živočichů (zařazení do systému).</a:t>
            </a:r>
          </a:p>
          <a:p>
            <a:pPr lvl="2"/>
            <a:r>
              <a:rPr lang="cs-US" dirty="0"/>
              <a:t>Zvířátko s příběhem.</a:t>
            </a:r>
          </a:p>
          <a:p>
            <a:pPr lvl="1"/>
            <a:r>
              <a:rPr lang="cs-CZ" dirty="0"/>
              <a:t>P</a:t>
            </a:r>
            <a:r>
              <a:rPr lang="cs-US" dirty="0"/>
              <a:t>rezentace 4.3. před plným sálem.</a:t>
            </a:r>
          </a:p>
        </p:txBody>
      </p:sp>
    </p:spTree>
    <p:extLst>
      <p:ext uri="{BB962C8B-B14F-4D97-AF65-F5344CB8AC3E}">
        <p14:creationId xmlns:p14="http://schemas.microsoft.com/office/powerpoint/2010/main" val="2209231888"/>
      </p:ext>
    </p:extLst>
  </p:cSld>
  <p:clrMapOvr>
    <a:masterClrMapping/>
  </p:clrMapOvr>
</p:sld>
</file>

<file path=ppt/theme/theme1.xml><?xml version="1.0" encoding="utf-8"?>
<a:theme xmlns:a="http://schemas.openxmlformats.org/drawingml/2006/main" name="DappledVTI">
  <a:themeElements>
    <a:clrScheme name="AnalogousFromLightSeedLeftStep">
      <a:dk1>
        <a:srgbClr val="000000"/>
      </a:dk1>
      <a:lt1>
        <a:srgbClr val="FFFFFF"/>
      </a:lt1>
      <a:dk2>
        <a:srgbClr val="233A3E"/>
      </a:dk2>
      <a:lt2>
        <a:srgbClr val="E8E5E2"/>
      </a:lt2>
      <a:accent1>
        <a:srgbClr val="72A3E5"/>
      </a:accent1>
      <a:accent2>
        <a:srgbClr val="3EAFC3"/>
      </a:accent2>
      <a:accent3>
        <a:srgbClr val="4BB398"/>
      </a:accent3>
      <a:accent4>
        <a:srgbClr val="45B669"/>
      </a:accent4>
      <a:accent5>
        <a:srgbClr val="50B645"/>
      </a:accent5>
      <a:accent6>
        <a:srgbClr val="7CB045"/>
      </a:accent6>
      <a:hlink>
        <a:srgbClr val="997E5C"/>
      </a:hlink>
      <a:folHlink>
        <a:srgbClr val="7F7F7F"/>
      </a:folHlink>
    </a:clrScheme>
    <a:fontScheme name="Custom 67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ppledVTI" id="{204FEFAB-F02B-4FE8-B509-C50A618B972D}" vid="{7EAEADA8-5A8E-45B2-B0E4-448EC7E7A94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196</Words>
  <Application>Microsoft Office PowerPoint</Application>
  <PresentationFormat>Širokoúhlá obrazovka</PresentationFormat>
  <Paragraphs>28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Avenir Next LT Pro</vt:lpstr>
      <vt:lpstr>AvenirNext LT Pro Medium</vt:lpstr>
      <vt:lpstr>Sabon Next LT</vt:lpstr>
      <vt:lpstr>DappledVTI</vt:lpstr>
      <vt:lpstr>Ekologie živočichů</vt:lpstr>
      <vt:lpstr>Společné podmínky</vt:lpstr>
      <vt:lpstr>Podmínky odborníci</vt:lpstr>
      <vt:lpstr>Podmínky učitelé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Ekologie živočichů</dc:title>
  <dc:creator>Jakub Horák</dc:creator>
  <cp:lastModifiedBy>Horák Jakub</cp:lastModifiedBy>
  <cp:revision>6</cp:revision>
  <dcterms:created xsi:type="dcterms:W3CDTF">2024-01-19T09:58:25Z</dcterms:created>
  <dcterms:modified xsi:type="dcterms:W3CDTF">2024-03-04T10:15:36Z</dcterms:modified>
</cp:coreProperties>
</file>