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AB785-954F-49B9-9975-5A55A3224D6E}" type="datetimeFigureOut">
              <a:rPr lang="cs-CZ" smtClean="0"/>
              <a:pPr/>
              <a:t>1.4.2016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CD0C3-5F46-453C-89F0-625FA775F31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Ateliér B5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Zuzana Končelová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ZUSKA\Desktop\Letní semestr 2016\Ateliér B5\scan\záhon2\strom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501" y="0"/>
            <a:ext cx="9155500" cy="3435846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9757" y="2941315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649" y="3485629"/>
            <a:ext cx="395536" cy="577553"/>
          </a:xfrm>
          <a:prstGeom prst="rect">
            <a:avLst/>
          </a:prstGeom>
          <a:noFill/>
        </p:spPr>
      </p:pic>
      <p:pic>
        <p:nvPicPr>
          <p:cNvPr id="6147" name="Picture 3" descr="C:\Users\ZUSKA\Desktop\Letní semestr 2016\Ateliér B5\záhon2\34af2ab76a05afedc642a36b4b8ba4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7814"/>
            <a:ext cx="2502193" cy="1872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ZUSKA\Desktop\Letní semestr 2016\Ateliér B5\scan\záhon2\keře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498" cy="3435846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9757" y="2941315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003798"/>
            <a:ext cx="395536" cy="577553"/>
          </a:xfrm>
          <a:prstGeom prst="rect">
            <a:avLst/>
          </a:prstGeom>
          <a:noFill/>
        </p:spPr>
      </p:pic>
      <p:pic>
        <p:nvPicPr>
          <p:cNvPr id="7174" name="Picture 6" descr="C:\Users\ZUSKA\Desktop\Letní semestr 2016\Ateliér B5\záhon2\11-13aug11-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23878"/>
            <a:ext cx="2135113" cy="1419622"/>
          </a:xfrm>
          <a:prstGeom prst="rect">
            <a:avLst/>
          </a:prstGeom>
          <a:noFill/>
        </p:spPr>
      </p:pic>
      <p:pic>
        <p:nvPicPr>
          <p:cNvPr id="7177" name="Picture 9" descr="C:\Users\ZUSKA\Desktop\Letní semestr 2016\Ateliér B5\záhon2\wisteria free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723878"/>
            <a:ext cx="1892829" cy="1419622"/>
          </a:xfrm>
          <a:prstGeom prst="rect">
            <a:avLst/>
          </a:prstGeom>
          <a:noFill/>
        </p:spPr>
      </p:pic>
      <p:pic>
        <p:nvPicPr>
          <p:cNvPr id="7178" name="Picture 10" descr="C:\Users\ZUSKA\Desktop\Letní semestr 2016\Ateliér B5\záhon2\769a31e55a432e6556ea6e62584acbf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30571" y="3723878"/>
            <a:ext cx="1113429" cy="1419622"/>
          </a:xfrm>
          <a:prstGeom prst="rect">
            <a:avLst/>
          </a:prstGeom>
          <a:noFill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3723878"/>
            <a:ext cx="1065782" cy="141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2" descr="C:\Users\ZUSKA\Desktop\Letní semestr 2016\Ateliér B5\záhon2\jasminumherb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3723878"/>
            <a:ext cx="1890617" cy="1419622"/>
          </a:xfrm>
          <a:prstGeom prst="rect">
            <a:avLst/>
          </a:prstGeom>
          <a:noFill/>
        </p:spPr>
      </p:pic>
      <p:pic>
        <p:nvPicPr>
          <p:cNvPr id="7175" name="Picture 7" descr="C:\Users\ZUSKA\Desktop\Letní semestr 2016\Ateliér B5\záhon2\90cd709bbf93cb080d286af0a68687a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936" y="3704828"/>
            <a:ext cx="1563638" cy="1563638"/>
          </a:xfrm>
          <a:prstGeom prst="rect">
            <a:avLst/>
          </a:prstGeom>
          <a:noFill/>
        </p:spPr>
      </p:pic>
      <p:pic>
        <p:nvPicPr>
          <p:cNvPr id="7172" name="Picture 4" descr="C:\Users\ZUSKA\Desktop\Letní semestr 2016\Ateliér B5\záhon2\646eda5ff6757a5e0bc244660a39828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723878"/>
            <a:ext cx="1419622" cy="14196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ZUSKA\Desktop\Letní semestr 2016\Ateliér B5\scan\záhon2\trvalky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498" cy="3435846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9757" y="2941315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649" y="3485629"/>
            <a:ext cx="395536" cy="577553"/>
          </a:xfrm>
          <a:prstGeom prst="rect">
            <a:avLst/>
          </a:prstGeom>
          <a:noFill/>
        </p:spPr>
      </p:pic>
      <p:pic>
        <p:nvPicPr>
          <p:cNvPr id="8195" name="Picture 3" descr="C:\Users\ZUSKA\Desktop\Letní semestr 2016\Ateliér B5\záhon2\7f88a5b834ccf859ec24ef32d7c3d67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34530" y="3974123"/>
            <a:ext cx="912752" cy="1217002"/>
          </a:xfrm>
          <a:prstGeom prst="rect">
            <a:avLst/>
          </a:prstGeom>
          <a:noFill/>
        </p:spPr>
      </p:pic>
      <p:pic>
        <p:nvPicPr>
          <p:cNvPr id="8196" name="Picture 4" descr="C:\Users\ZUSKA\Desktop\Letní semestr 2016\Ateliér B5\záhon2\343f1aa6efd7d654ae2ee4292f0c8df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91372"/>
            <a:ext cx="864096" cy="1152128"/>
          </a:xfrm>
          <a:prstGeom prst="rect">
            <a:avLst/>
          </a:prstGeom>
          <a:noFill/>
        </p:spPr>
      </p:pic>
      <p:pic>
        <p:nvPicPr>
          <p:cNvPr id="8197" name="Picture 5" descr="C:\Users\ZUSKA\Desktop\Letní semestr 2016\Ateliér B5\záhon2\3197b3b22fb6e75b02edfe4c30836d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1017" y="3983334"/>
            <a:ext cx="764985" cy="1160165"/>
          </a:xfrm>
          <a:prstGeom prst="rect">
            <a:avLst/>
          </a:prstGeom>
          <a:noFill/>
        </p:spPr>
      </p:pic>
      <p:pic>
        <p:nvPicPr>
          <p:cNvPr id="8198" name="Picture 6" descr="C:\Users\ZUSKA\Desktop\Letní semestr 2016\Ateliér B5\záhon2\1dea7cc9b8e31363b57478efab834bd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376" y="3939902"/>
            <a:ext cx="799265" cy="1203598"/>
          </a:xfrm>
          <a:prstGeom prst="rect">
            <a:avLst/>
          </a:prstGeom>
          <a:noFill/>
        </p:spPr>
      </p:pic>
      <p:pic>
        <p:nvPicPr>
          <p:cNvPr id="8199" name="Picture 7" descr="C:\Users\ZUSKA\Desktop\Letní semestr 2016\Ateliér B5\záhon2\_vyr_35520100508_2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46251" y="3958952"/>
            <a:ext cx="1143686" cy="1203598"/>
          </a:xfrm>
          <a:prstGeom prst="rect">
            <a:avLst/>
          </a:prstGeom>
          <a:noFill/>
        </p:spPr>
      </p:pic>
      <p:pic>
        <p:nvPicPr>
          <p:cNvPr id="8200" name="Picture 8" descr="C:\Users\ZUSKA\Desktop\Letní semestr 2016\Ateliér B5\záhon2\70690877aaa4839ff2cae06d9c5b1fa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3939902"/>
            <a:ext cx="1604797" cy="1203598"/>
          </a:xfrm>
          <a:prstGeom prst="rect">
            <a:avLst/>
          </a:prstGeom>
          <a:noFill/>
        </p:spPr>
      </p:pic>
      <p:pic>
        <p:nvPicPr>
          <p:cNvPr id="8201" name="Picture 9" descr="C:\Users\ZUSKA\Desktop\Letní semestr 2016\Ateliér B5\záhon2\Iberis sempervirens 'Schneeflocke'_0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3939902"/>
            <a:ext cx="1604797" cy="1203598"/>
          </a:xfrm>
          <a:prstGeom prst="rect">
            <a:avLst/>
          </a:prstGeom>
          <a:noFill/>
        </p:spPr>
      </p:pic>
      <p:pic>
        <p:nvPicPr>
          <p:cNvPr id="8202" name="Picture 10" descr="C:\Users\ZUSKA\Desktop\Letní semestr 2016\Ateliér B5\záhon1\4e56811ab2d82_59305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3939902"/>
            <a:ext cx="1201993" cy="1203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USKA\Desktop\Letní semestr 2016\Ateliér B5\scan\barvy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1590"/>
            <a:ext cx="9144000" cy="3617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USKA\Desktop\Letní semestr 2016\Ateliér B5\scan\záhon1\spojeno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00443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83568" y="372387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Zadání:</a:t>
            </a:r>
          </a:p>
          <a:p>
            <a:pPr>
              <a:buFontTx/>
              <a:buChar char="-"/>
            </a:pPr>
            <a:r>
              <a:rPr lang="cs-CZ" dirty="0" smtClean="0"/>
              <a:t> Záhon 4 x 15 m, kriterium středně rychle rostoucí dřeviny</a:t>
            </a:r>
          </a:p>
          <a:p>
            <a:pPr>
              <a:buFontTx/>
              <a:buChar char="-"/>
            </a:pPr>
            <a:r>
              <a:rPr lang="cs-CZ" dirty="0" smtClean="0"/>
              <a:t> moje </a:t>
            </a:r>
            <a:r>
              <a:rPr lang="cs-CZ" dirty="0" err="1" smtClean="0"/>
              <a:t>podkriterium</a:t>
            </a:r>
            <a:r>
              <a:rPr lang="cs-CZ" dirty="0" smtClean="0"/>
              <a:t> –  rostliny užitkové, jedlé, včelařský významné 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13314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435846"/>
            <a:ext cx="2376264" cy="486054"/>
          </a:xfrm>
          <a:prstGeom prst="rect">
            <a:avLst/>
          </a:prstGeom>
          <a:noFill/>
        </p:spPr>
      </p:pic>
      <p:pic>
        <p:nvPicPr>
          <p:cNvPr id="13315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3939902"/>
            <a:ext cx="395536" cy="5775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USKA\Desktop\Letní semestr 2016\Ateliér B5\scan\záhon1\čísla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00443"/>
          </a:xfrm>
          <a:prstGeom prst="rect">
            <a:avLst/>
          </a:prstGeom>
          <a:noFill/>
        </p:spPr>
      </p:pic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611560" y="3507854"/>
          <a:ext cx="2311400" cy="1190625"/>
        </p:xfrm>
        <a:graphic>
          <a:graphicData uri="http://schemas.openxmlformats.org/drawingml/2006/table">
            <a:tbl>
              <a:tblPr/>
              <a:tblGrid>
                <a:gridCol w="406400"/>
                <a:gridCol w="1905000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Morus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alba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Hippophae rhamnoides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Buddleia davidii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Ribes rubrum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Amelanchier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ovalis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2843808" y="3507854"/>
          <a:ext cx="2311400" cy="1190625"/>
        </p:xfrm>
        <a:graphic>
          <a:graphicData uri="http://schemas.openxmlformats.org/drawingml/2006/table">
            <a:tbl>
              <a:tblPr/>
              <a:tblGrid>
                <a:gridCol w="406400"/>
                <a:gridCol w="1905000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Aronia melanocarpa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Rosa villosa '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Karpatia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Berberis candidula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Echinacea purpurea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Mentha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x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piperita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5148064" y="3507854"/>
          <a:ext cx="2311400" cy="1190625"/>
        </p:xfrm>
        <a:graphic>
          <a:graphicData uri="http://schemas.openxmlformats.org/drawingml/2006/table">
            <a:tbl>
              <a:tblPr/>
              <a:tblGrid>
                <a:gridCol w="406400"/>
                <a:gridCol w="1905000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Lavandula angustifolia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Fragaria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vesca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Thymus vulgaris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Satureja montana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Vinca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minor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USKA\Desktop\Letní semestr 2016\Ateliér B5\scan\záhon1\stro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00444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8400" y="3373363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3939902"/>
            <a:ext cx="395536" cy="577553"/>
          </a:xfrm>
          <a:prstGeom prst="rect">
            <a:avLst/>
          </a:prstGeom>
          <a:noFill/>
        </p:spPr>
      </p:pic>
      <p:pic>
        <p:nvPicPr>
          <p:cNvPr id="1027" name="Picture 3" descr="C:\Users\ZUSKA\Desktop\Letní semestr 2016\Ateliér B5\záhon1\ea43fb85fd1255cdeb108074bf493c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291830"/>
            <a:ext cx="2448272" cy="1632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USKA\Desktop\Letní semestr 2016\Ateliér B5\scan\záhon1\keř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00443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373363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3939902"/>
            <a:ext cx="395536" cy="577553"/>
          </a:xfrm>
          <a:prstGeom prst="rect">
            <a:avLst/>
          </a:prstGeom>
          <a:noFill/>
        </p:spPr>
      </p:pic>
      <p:pic>
        <p:nvPicPr>
          <p:cNvPr id="2051" name="Picture 3" descr="C:\Users\ZUSKA\Desktop\Letní semestr 2016\Ateliér B5\záhon1\redcurrant-166372_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3795886"/>
            <a:ext cx="1347614" cy="1347614"/>
          </a:xfrm>
          <a:prstGeom prst="rect">
            <a:avLst/>
          </a:prstGeom>
          <a:noFill/>
        </p:spPr>
      </p:pic>
      <p:pic>
        <p:nvPicPr>
          <p:cNvPr id="2052" name="Picture 4" descr="C:\Users\ZUSKA\Desktop\Letní semestr 2016\Ateliér B5\záhon1\post-3243-0-66753500-13051386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52950" y="3795886"/>
            <a:ext cx="1796818" cy="1347614"/>
          </a:xfrm>
          <a:prstGeom prst="rect">
            <a:avLst/>
          </a:prstGeom>
          <a:noFill/>
        </p:spPr>
      </p:pic>
      <p:pic>
        <p:nvPicPr>
          <p:cNvPr id="2053" name="Picture 5" descr="C:\Users\ZUSKA\Desktop\Letní semestr 2016\Ateliér B5\záhon1\95916767971dc36a8d931505d29505c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795886"/>
            <a:ext cx="901217" cy="1347614"/>
          </a:xfrm>
          <a:prstGeom prst="rect">
            <a:avLst/>
          </a:prstGeom>
          <a:noFill/>
        </p:spPr>
      </p:pic>
      <p:pic>
        <p:nvPicPr>
          <p:cNvPr id="2054" name="Picture 6" descr="C:\Users\ZUSKA\Desktop\Letní semestr 2016\Ateliér B5\záhon1\rosa-villosa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4152" y="3793350"/>
            <a:ext cx="1800200" cy="1350150"/>
          </a:xfrm>
          <a:prstGeom prst="rect">
            <a:avLst/>
          </a:prstGeom>
          <a:noFill/>
        </p:spPr>
      </p:pic>
      <p:pic>
        <p:nvPicPr>
          <p:cNvPr id="2055" name="Picture 7" descr="C:\Users\ZUSKA\Desktop\Letní semestr 2016\Ateliér B5\záhon1\71eb2e3926ab627ecc9240da36c23de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0" y="3795886"/>
            <a:ext cx="1317175" cy="1347614"/>
          </a:xfrm>
          <a:prstGeom prst="rect">
            <a:avLst/>
          </a:prstGeom>
          <a:noFill/>
        </p:spPr>
      </p:pic>
      <p:pic>
        <p:nvPicPr>
          <p:cNvPr id="2056" name="Picture 8" descr="C:\Users\ZUSKA\Desktop\Letní semestr 2016\Ateliér B5\záhon1\0a29be0de5e04f39b9395eb29b6f3b4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4838" y="3795886"/>
            <a:ext cx="1012056" cy="1347614"/>
          </a:xfrm>
          <a:prstGeom prst="rect">
            <a:avLst/>
          </a:prstGeom>
          <a:noFill/>
        </p:spPr>
      </p:pic>
      <p:pic>
        <p:nvPicPr>
          <p:cNvPr id="2057" name="Picture 9" descr="C:\Users\ZUSKA\Desktop\Letní semestr 2016\Ateliér B5\záhon1\fcae7e85dc5198790e1cfbd170f85d6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795886"/>
            <a:ext cx="1347614" cy="1347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USKA\Desktop\Letní semestr 2016\Ateliér B5\scan\záhon1\trvalk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00443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733" y="3373363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4408" y="3939902"/>
            <a:ext cx="395536" cy="577553"/>
          </a:xfrm>
          <a:prstGeom prst="rect">
            <a:avLst/>
          </a:prstGeom>
          <a:noFill/>
        </p:spPr>
      </p:pic>
      <p:pic>
        <p:nvPicPr>
          <p:cNvPr id="3075" name="Picture 3" descr="C:\Users\ZUSKA\Desktop\Letní semestr 2016\Ateliér B5\záhon1\CH_Echinacea_purpur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4011910"/>
            <a:ext cx="1697385" cy="1131590"/>
          </a:xfrm>
          <a:prstGeom prst="rect">
            <a:avLst/>
          </a:prstGeom>
          <a:noFill/>
        </p:spPr>
      </p:pic>
      <p:pic>
        <p:nvPicPr>
          <p:cNvPr id="3076" name="Picture 4" descr="C:\Users\ZUSKA\Desktop\Letní semestr 2016\Ateliér B5\záhon1\fragaria vesc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4011910"/>
            <a:ext cx="1701638" cy="1131590"/>
          </a:xfrm>
          <a:prstGeom prst="rect">
            <a:avLst/>
          </a:prstGeom>
          <a:noFill/>
        </p:spPr>
      </p:pic>
      <p:pic>
        <p:nvPicPr>
          <p:cNvPr id="3077" name="Picture 5" descr="C:\Users\ZUSKA\Desktop\Letní semestr 2016\Ateliér B5\záhon1\06ee5f4b01b34483673a22f2a43bddf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7013" y="4011910"/>
            <a:ext cx="1477355" cy="1131590"/>
          </a:xfrm>
          <a:prstGeom prst="rect">
            <a:avLst/>
          </a:prstGeom>
          <a:noFill/>
        </p:spPr>
      </p:pic>
      <p:pic>
        <p:nvPicPr>
          <p:cNvPr id="3078" name="Picture 6" descr="C:\Users\ZUSKA\Desktop\Letní semestr 2016\Ateliér B5\záhon1\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4011910"/>
            <a:ext cx="1131590" cy="1131590"/>
          </a:xfrm>
          <a:prstGeom prst="rect">
            <a:avLst/>
          </a:prstGeom>
          <a:noFill/>
        </p:spPr>
      </p:pic>
      <p:pic>
        <p:nvPicPr>
          <p:cNvPr id="3079" name="Picture 7" descr="C:\Users\ZUSKA\Desktop\Letní semestr 2016\Ateliér B5\záhon1\Mentha_piperita_4234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4011910"/>
            <a:ext cx="1693521" cy="1131590"/>
          </a:xfrm>
          <a:prstGeom prst="rect">
            <a:avLst/>
          </a:prstGeom>
          <a:noFill/>
        </p:spPr>
      </p:pic>
      <p:pic>
        <p:nvPicPr>
          <p:cNvPr id="3080" name="Picture 8" descr="C:\Users\ZUSKA\Desktop\Letní semestr 2016\Ateliér B5\záhon1\gedrungener-thymian-compactus-m060641_h_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5741" y="4011910"/>
            <a:ext cx="1508787" cy="1131590"/>
          </a:xfrm>
          <a:prstGeom prst="rect">
            <a:avLst/>
          </a:prstGeom>
          <a:noFill/>
        </p:spPr>
      </p:pic>
      <p:pic>
        <p:nvPicPr>
          <p:cNvPr id="3081" name="Picture 9" descr="C:\Users\ZUSKA\Desktop\Letní semestr 2016\Ateliér B5\záhon1\SATUMO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76314" y="4011910"/>
            <a:ext cx="1131590" cy="1131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USKA\Desktop\Letní semestr 2016\Ateliér B5\scan\barvy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084"/>
            <a:ext cx="9144000" cy="4503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USKA\Desktop\Letní semestr 2016\Ateliér B5\scan\záhon2\spojen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5495" cy="3435846"/>
          </a:xfrm>
          <a:prstGeom prst="rect">
            <a:avLst/>
          </a:prstGeom>
          <a:noFill/>
        </p:spPr>
      </p:pic>
      <p:pic>
        <p:nvPicPr>
          <p:cNvPr id="4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2333" y="2941315"/>
            <a:ext cx="2376264" cy="486054"/>
          </a:xfrm>
          <a:prstGeom prst="rect">
            <a:avLst/>
          </a:prstGeom>
          <a:noFill/>
        </p:spPr>
      </p:pic>
      <p:pic>
        <p:nvPicPr>
          <p:cNvPr id="5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649" y="3485629"/>
            <a:ext cx="395536" cy="57755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83568" y="372387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Zadání:</a:t>
            </a:r>
          </a:p>
          <a:p>
            <a:pPr>
              <a:buFontTx/>
              <a:buChar char="-"/>
            </a:pPr>
            <a:r>
              <a:rPr lang="cs-CZ" dirty="0" smtClean="0"/>
              <a:t> Záhon 4 x 15 m, kriterium habitus převislý + prvek zdi z jedné strany</a:t>
            </a:r>
          </a:p>
          <a:p>
            <a:pPr>
              <a:buFontTx/>
              <a:buChar char="-"/>
            </a:pPr>
            <a:r>
              <a:rPr lang="cs-CZ" dirty="0" smtClean="0"/>
              <a:t> zaměření na detail v květu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ZUSKA\Desktop\Letní semestr 2016\Ateliér B5\scan\záhon2\čísla2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498" cy="3435846"/>
          </a:xfrm>
          <a:prstGeom prst="rect">
            <a:avLst/>
          </a:prstGeom>
          <a:noFill/>
        </p:spPr>
      </p:pic>
      <p:pic>
        <p:nvPicPr>
          <p:cNvPr id="3" name="Picture 2" descr="C:\Users\ZUSKA\Desktop\Letní semestr 2016\Ateliér B5\měřítk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3474" y="2940267"/>
            <a:ext cx="2376264" cy="486054"/>
          </a:xfrm>
          <a:prstGeom prst="rect">
            <a:avLst/>
          </a:prstGeom>
          <a:noFill/>
        </p:spPr>
      </p:pic>
      <p:pic>
        <p:nvPicPr>
          <p:cNvPr id="4" name="Picture 3" descr="C:\Users\ZUSKA\Desktop\Letní semestr 2016\Ateliér B5\sever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649" y="3485629"/>
            <a:ext cx="395536" cy="577553"/>
          </a:xfrm>
          <a:prstGeom prst="rect">
            <a:avLst/>
          </a:prstGeom>
          <a:noFill/>
        </p:spPr>
      </p:pic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79512" y="3363838"/>
          <a:ext cx="2540000" cy="1190625"/>
        </p:xfrm>
        <a:graphic>
          <a:graphicData uri="http://schemas.openxmlformats.org/drawingml/2006/table">
            <a:tbl>
              <a:tblPr/>
              <a:tblGrid>
                <a:gridCol w="380524"/>
                <a:gridCol w="2159476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Prunus subhirtella '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Pendula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Corylus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avellana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'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Contorta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Buddleia alternifolia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Lespedeza thunbergii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Wisteria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sinensis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555776" y="3363838"/>
          <a:ext cx="2540000" cy="1379220"/>
        </p:xfrm>
        <a:graphic>
          <a:graphicData uri="http://schemas.openxmlformats.org/drawingml/2006/table">
            <a:tbl>
              <a:tblPr/>
              <a:tblGrid>
                <a:gridCol w="380524"/>
                <a:gridCol w="2159476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Cotoneaster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horizontalis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Hypericum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calycinum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Jasminum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nudiflorum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Epimedium grandiflorum '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Lilafee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Ajuga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reptans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'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Palisander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4860032" y="3330669"/>
          <a:ext cx="2540000" cy="1617345"/>
        </p:xfrm>
        <a:graphic>
          <a:graphicData uri="http://schemas.openxmlformats.org/drawingml/2006/table">
            <a:tbl>
              <a:tblPr/>
              <a:tblGrid>
                <a:gridCol w="380524"/>
                <a:gridCol w="2159476"/>
              </a:tblGrid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Vinca minor '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Alba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Fragaria vesca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Stachys byzantina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Iberis sempervirens '</a:t>
                      </a:r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Schneeflocke</a:t>
                      </a:r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'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Galanthus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nivalis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algn="ctr" fontAlgn="b"/>
                      <a:endParaRPr lang="cs-CZ" sz="1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Scilla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cs-CZ" sz="1400" b="0" i="1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siberica</a:t>
                      </a:r>
                      <a:endParaRPr lang="cs-CZ" sz="1400" b="0" i="1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Obrázek 8" descr="sněženk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515966"/>
            <a:ext cx="372194" cy="172685"/>
          </a:xfrm>
          <a:prstGeom prst="rect">
            <a:avLst/>
          </a:prstGeom>
        </p:spPr>
      </p:pic>
      <p:pic>
        <p:nvPicPr>
          <p:cNvPr id="10" name="Obrázek 9" descr="ladoň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4048" y="4659982"/>
            <a:ext cx="194674" cy="31682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159</Words>
  <Application>Microsoft Office PowerPoint</Application>
  <PresentationFormat>Předvádění na obrazovce (16:9)</PresentationFormat>
  <Paragraphs>68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sady Office</vt:lpstr>
      <vt:lpstr>Ateliér B5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ZUSKA</dc:creator>
  <cp:lastModifiedBy>ZUSKA</cp:lastModifiedBy>
  <cp:revision>26</cp:revision>
  <dcterms:created xsi:type="dcterms:W3CDTF">2016-03-31T21:37:44Z</dcterms:created>
  <dcterms:modified xsi:type="dcterms:W3CDTF">2016-04-01T12:09:59Z</dcterms:modified>
</cp:coreProperties>
</file>