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5" r:id="rId8"/>
    <p:sldId id="261" r:id="rId9"/>
    <p:sldId id="266" r:id="rId10"/>
    <p:sldId id="262" r:id="rId11"/>
    <p:sldId id="263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7" r:id="rId20"/>
    <p:sldId id="278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86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23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79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19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07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30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74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05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32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41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9886-BC4A-4025-B28C-E15A79B6F90C}" type="datetimeFigureOut">
              <a:rPr lang="cs-CZ" smtClean="0"/>
              <a:t>31.3.2016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4F42-D117-4CB7-AA1C-C0B3D19319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4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Ateliér B5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Sabina Vohralíková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6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5632" y="429133"/>
            <a:ext cx="10515600" cy="1325563"/>
          </a:xfrm>
        </p:spPr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9" b="25116"/>
          <a:stretch/>
        </p:blipFill>
        <p:spPr>
          <a:xfrm rot="60000">
            <a:off x="-213794" y="1368429"/>
            <a:ext cx="10242238" cy="42189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34728"/>
          <a:stretch/>
        </p:blipFill>
        <p:spPr>
          <a:xfrm>
            <a:off x="4317224" y="138643"/>
            <a:ext cx="1811470" cy="1845261"/>
          </a:xfrm>
          <a:prstGeom prst="rect">
            <a:avLst/>
          </a:prstGeom>
        </p:spPr>
      </p:pic>
      <p:pic>
        <p:nvPicPr>
          <p:cNvPr id="2050" name="Picture 2" descr="https://www.anniesannuals.com/signs/a/images/alchemilla_mollis_sel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56" y="4938949"/>
            <a:ext cx="1319182" cy="17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inegardening.com/sites/finegardening.com/files/styles/3up_square_lg/public/images/image-collection/euphorbia_polychroma_bp_lg.jpg?itok=YEA594d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95" y="4938949"/>
            <a:ext cx="1716534" cy="17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devroomen.com/images/products/large/233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44" y="181454"/>
            <a:ext cx="1222326" cy="18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7/7b/Japanese_Anemone_Honorine_Jobe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4"/>
          <a:stretch/>
        </p:blipFill>
        <p:spPr bwMode="auto">
          <a:xfrm>
            <a:off x="490972" y="157111"/>
            <a:ext cx="2072717" cy="18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90" y="181454"/>
            <a:ext cx="1820920" cy="18209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9460" y="4944888"/>
            <a:ext cx="1017156" cy="17529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72" y="4944888"/>
            <a:ext cx="1316697" cy="1755596"/>
          </a:xfrm>
          <a:prstGeom prst="rect">
            <a:avLst/>
          </a:prstGeom>
        </p:spPr>
      </p:pic>
      <p:pic>
        <p:nvPicPr>
          <p:cNvPr id="2060" name="Picture 12" descr="File:Hosta fortunei Picta for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14" y="138643"/>
            <a:ext cx="2029131" cy="18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jardinjasmin.com/catalogue/userfiles/productlargeimages/315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143" y="4944888"/>
            <a:ext cx="1890116" cy="17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webareal.cz/fotky20526/fotos/_vyr_110Trollius-europaeus-h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6" y="4947513"/>
            <a:ext cx="1391187" cy="17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skolkyuo.cz/db_pics/skolkyuo374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01" y="4942263"/>
            <a:ext cx="1755596" cy="17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5"/>
          <a:srcRect l="4290" t="2316" r="2643" b="9023"/>
          <a:stretch/>
        </p:blipFill>
        <p:spPr>
          <a:xfrm>
            <a:off x="2698129" y="147876"/>
            <a:ext cx="1469112" cy="18452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09588" y="2440995"/>
            <a:ext cx="1825225" cy="18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932688" y="1115568"/>
            <a:ext cx="10727115" cy="541159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pohled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268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Zadání: Řepařská oblast, domácí rostliny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Podtéma: jídlo a bylinky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06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návrhu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</a:t>
            </a:r>
            <a:r>
              <a:rPr lang="cs-CZ" dirty="0" smtClean="0"/>
              <a:t>užití rostlin produkující jedlé plody, ke kterým je možno dojít po </a:t>
            </a:r>
            <a:r>
              <a:rPr lang="cs-CZ" dirty="0" err="1" smtClean="0"/>
              <a:t>šlapákových</a:t>
            </a:r>
            <a:r>
              <a:rPr lang="cs-CZ" dirty="0" smtClean="0"/>
              <a:t> cestičkách.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Dominantou je třešeň umístěná přibližně uprostřed hlavní části záhonu, která je oddělen šlapáky lemující lísku.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Trvalkami jsou zvolené rostliny využitelné jako léčivky, některé jsou umístěny mezi keři a ostatní tvoří jednu samostatnou část záhonu.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7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224" y="365125"/>
            <a:ext cx="2258568" cy="905891"/>
          </a:xfrm>
        </p:spPr>
        <p:txBody>
          <a:bodyPr/>
          <a:lstStyle/>
          <a:p>
            <a:r>
              <a:rPr lang="cs-CZ" dirty="0" smtClean="0"/>
              <a:t>Půdorys 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03212" cy="48596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800600" y="475487"/>
            <a:ext cx="2395728" cy="2688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b="1" dirty="0" smtClean="0"/>
              <a:t>Stromy: </a:t>
            </a:r>
          </a:p>
          <a:p>
            <a:pPr marL="342900" indent="-342900">
              <a:buAutoNum type="arabicPeriod"/>
            </a:pPr>
            <a:r>
              <a:rPr lang="cs-CZ" sz="1500" i="1" dirty="0" err="1" smtClean="0"/>
              <a:t>Prunus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avium</a:t>
            </a:r>
            <a:r>
              <a:rPr lang="cs-CZ" sz="1500" i="1" dirty="0" smtClean="0"/>
              <a:t> </a:t>
            </a:r>
            <a:r>
              <a:rPr lang="cs-CZ" sz="1500" dirty="0" smtClean="0"/>
              <a:t>´</a:t>
            </a:r>
            <a:r>
              <a:rPr lang="cs-CZ" sz="1500" dirty="0" err="1" smtClean="0"/>
              <a:t>Burlat</a:t>
            </a:r>
            <a:r>
              <a:rPr lang="cs-CZ" sz="1500" dirty="0" smtClean="0"/>
              <a:t>´</a:t>
            </a:r>
          </a:p>
          <a:p>
            <a:pPr marL="342900" indent="-342900">
              <a:buAutoNum type="arabicPeriod"/>
            </a:pPr>
            <a:endParaRPr lang="cs-CZ" sz="1500" dirty="0"/>
          </a:p>
          <a:p>
            <a:pPr marL="0" indent="0">
              <a:buNone/>
            </a:pPr>
            <a:r>
              <a:rPr lang="cs-CZ" sz="1500" dirty="0" smtClean="0"/>
              <a:t>Cibuloviny: </a:t>
            </a:r>
            <a:r>
              <a:rPr lang="cs-CZ" sz="1500" i="1" dirty="0" err="1" smtClean="0"/>
              <a:t>Allium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ursinum</a:t>
            </a:r>
            <a:r>
              <a:rPr lang="cs-CZ" sz="1500" i="1" dirty="0" smtClean="0"/>
              <a:t>, </a:t>
            </a:r>
            <a:r>
              <a:rPr lang="cs-CZ" sz="1500" i="1" dirty="0" err="1"/>
              <a:t>G</a:t>
            </a:r>
            <a:r>
              <a:rPr lang="cs-CZ" sz="1500" i="1" dirty="0" err="1" smtClean="0"/>
              <a:t>agea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bohemica</a:t>
            </a:r>
            <a:endParaRPr lang="cs-CZ" sz="1500" i="1" dirty="0" smtClean="0"/>
          </a:p>
          <a:p>
            <a:pPr marL="342900" indent="-342900">
              <a:buAutoNum type="arabicPeriod"/>
            </a:pPr>
            <a:endParaRPr lang="cs-CZ" sz="15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7342632" y="475487"/>
            <a:ext cx="4012756" cy="2816353"/>
          </a:xfrm>
        </p:spPr>
        <p:txBody>
          <a:bodyPr>
            <a:normAutofit/>
          </a:bodyPr>
          <a:lstStyle/>
          <a:p>
            <a:r>
              <a:rPr lang="cs-CZ" sz="1500" dirty="0"/>
              <a:t>Keře:</a:t>
            </a:r>
          </a:p>
          <a:p>
            <a:r>
              <a:rPr lang="cs-CZ" sz="1500" b="0" dirty="0"/>
              <a:t>2. </a:t>
            </a:r>
            <a:r>
              <a:rPr lang="cs-CZ" sz="1500" b="0" i="1" dirty="0" err="1"/>
              <a:t>Corylus</a:t>
            </a:r>
            <a:r>
              <a:rPr lang="cs-CZ" sz="1500" b="0" i="1" dirty="0"/>
              <a:t> </a:t>
            </a:r>
            <a:r>
              <a:rPr lang="cs-CZ" sz="1500" b="0" i="1" dirty="0" err="1"/>
              <a:t>avellana</a:t>
            </a:r>
            <a:endParaRPr lang="cs-CZ" sz="1500" b="0" i="1" dirty="0"/>
          </a:p>
          <a:p>
            <a:r>
              <a:rPr lang="cs-CZ" sz="1500" b="0" i="1" dirty="0"/>
              <a:t>3. </a:t>
            </a:r>
            <a:r>
              <a:rPr lang="cs-CZ" sz="1500" b="0" i="1" dirty="0" err="1"/>
              <a:t>Viburnum</a:t>
            </a:r>
            <a:r>
              <a:rPr lang="cs-CZ" sz="1500" b="0" i="1" dirty="0"/>
              <a:t> </a:t>
            </a:r>
            <a:r>
              <a:rPr lang="cs-CZ" sz="1500" b="0" i="1" dirty="0" err="1"/>
              <a:t>opulus</a:t>
            </a:r>
            <a:endParaRPr lang="cs-CZ" sz="1500" b="0" i="1" dirty="0"/>
          </a:p>
          <a:p>
            <a:r>
              <a:rPr lang="cs-CZ" sz="1500" b="0" i="1" dirty="0"/>
              <a:t>4. </a:t>
            </a:r>
            <a:r>
              <a:rPr lang="cs-CZ" sz="1500" b="0" i="1" dirty="0" err="1"/>
              <a:t>Staphylea</a:t>
            </a:r>
            <a:r>
              <a:rPr lang="cs-CZ" sz="1500" b="0" i="1" dirty="0"/>
              <a:t> </a:t>
            </a:r>
            <a:r>
              <a:rPr lang="cs-CZ" sz="1500" b="0" i="1" dirty="0" err="1"/>
              <a:t>pinnata</a:t>
            </a:r>
            <a:endParaRPr lang="cs-CZ" sz="1500" b="0" i="1" dirty="0"/>
          </a:p>
          <a:p>
            <a:r>
              <a:rPr lang="cs-CZ" sz="1500" b="0" i="1" dirty="0"/>
              <a:t>5. Vinca minor</a:t>
            </a:r>
          </a:p>
          <a:p>
            <a:r>
              <a:rPr lang="cs-CZ" sz="1500" b="0" i="1" dirty="0"/>
              <a:t>6. </a:t>
            </a:r>
            <a:r>
              <a:rPr lang="cs-CZ" sz="1500" b="0" i="1" dirty="0" err="1"/>
              <a:t>Ribes</a:t>
            </a:r>
            <a:r>
              <a:rPr lang="cs-CZ" sz="1500" b="0" i="1" dirty="0"/>
              <a:t> rubrum</a:t>
            </a:r>
          </a:p>
          <a:p>
            <a:r>
              <a:rPr lang="cs-CZ" sz="1500" b="0" i="1" dirty="0" smtClean="0"/>
              <a:t>7.  </a:t>
            </a:r>
            <a:r>
              <a:rPr lang="cs-CZ" sz="1500" b="0" i="1" dirty="0" err="1" smtClean="0"/>
              <a:t>Grossularia</a:t>
            </a:r>
            <a:r>
              <a:rPr lang="cs-CZ" sz="1500" b="0" i="1" dirty="0" smtClean="0"/>
              <a:t> </a:t>
            </a:r>
            <a:r>
              <a:rPr lang="cs-CZ" sz="1500" b="0" i="1" dirty="0" err="1" smtClean="0"/>
              <a:t>uva-crispa</a:t>
            </a:r>
            <a:endParaRPr lang="cs-CZ" sz="1500" b="0" dirty="0"/>
          </a:p>
          <a:p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9851930" y="475488"/>
            <a:ext cx="2135854" cy="6071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b="1" dirty="0" smtClean="0"/>
              <a:t>Trvalky:</a:t>
            </a:r>
          </a:p>
          <a:p>
            <a:pPr marL="0" indent="0">
              <a:buNone/>
            </a:pPr>
            <a:r>
              <a:rPr lang="cs-CZ" sz="1500" dirty="0" smtClean="0"/>
              <a:t>8. </a:t>
            </a:r>
            <a:r>
              <a:rPr lang="cs-CZ" sz="1500" dirty="0" err="1" smtClean="0"/>
              <a:t>Fragaria</a:t>
            </a:r>
            <a:r>
              <a:rPr lang="cs-CZ" sz="1500" dirty="0" smtClean="0"/>
              <a:t> </a:t>
            </a:r>
          </a:p>
          <a:p>
            <a:pPr marL="0" indent="0">
              <a:buNone/>
            </a:pPr>
            <a:r>
              <a:rPr lang="cs-CZ" sz="1500" dirty="0" smtClean="0"/>
              <a:t>9. </a:t>
            </a:r>
            <a:r>
              <a:rPr lang="cs-CZ" sz="1500" dirty="0" err="1" smtClean="0"/>
              <a:t>Allium</a:t>
            </a:r>
            <a:r>
              <a:rPr lang="cs-CZ" sz="1500" dirty="0" smtClean="0"/>
              <a:t> </a:t>
            </a:r>
            <a:r>
              <a:rPr lang="cs-CZ" sz="1500" dirty="0" err="1" smtClean="0"/>
              <a:t>schoenoprasum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10. </a:t>
            </a:r>
            <a:r>
              <a:rPr lang="cs-CZ" sz="1500" dirty="0" err="1" smtClean="0"/>
              <a:t>Mentha</a:t>
            </a:r>
            <a:r>
              <a:rPr lang="cs-CZ" sz="1500" dirty="0" smtClean="0"/>
              <a:t> </a:t>
            </a:r>
            <a:r>
              <a:rPr lang="cs-CZ" sz="1500" dirty="0" err="1" smtClean="0"/>
              <a:t>piperita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11. </a:t>
            </a:r>
            <a:r>
              <a:rPr lang="cs-CZ" sz="1500" dirty="0" err="1" smtClean="0"/>
              <a:t>Alchemilla</a:t>
            </a:r>
            <a:r>
              <a:rPr lang="cs-CZ" sz="1500" dirty="0" smtClean="0"/>
              <a:t> </a:t>
            </a:r>
            <a:r>
              <a:rPr lang="cs-CZ" sz="1500" dirty="0" err="1" smtClean="0"/>
              <a:t>mollis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12. </a:t>
            </a:r>
            <a:r>
              <a:rPr lang="cs-CZ" sz="1500" dirty="0" err="1" smtClean="0"/>
              <a:t>Salvia</a:t>
            </a:r>
            <a:r>
              <a:rPr lang="cs-CZ" sz="1500" dirty="0" smtClean="0"/>
              <a:t> </a:t>
            </a:r>
            <a:r>
              <a:rPr lang="cs-CZ" sz="1500" dirty="0" err="1" smtClean="0"/>
              <a:t>officinalis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13. </a:t>
            </a:r>
            <a:r>
              <a:rPr lang="cs-CZ" sz="1500" dirty="0" err="1" smtClean="0"/>
              <a:t>Hyssopus</a:t>
            </a:r>
            <a:r>
              <a:rPr lang="cs-CZ" sz="1500" dirty="0" smtClean="0"/>
              <a:t> </a:t>
            </a:r>
            <a:r>
              <a:rPr lang="cs-CZ" sz="1500" dirty="0" err="1" smtClean="0"/>
              <a:t>officinalis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14. Melissa </a:t>
            </a:r>
            <a:r>
              <a:rPr lang="cs-CZ" sz="1500" dirty="0" err="1" smtClean="0"/>
              <a:t>officinalis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15. </a:t>
            </a:r>
            <a:r>
              <a:rPr lang="cs-CZ" sz="1500" dirty="0" err="1" smtClean="0"/>
              <a:t>Origanum</a:t>
            </a:r>
            <a:r>
              <a:rPr lang="cs-CZ" sz="1500" dirty="0" smtClean="0"/>
              <a:t> </a:t>
            </a:r>
            <a:r>
              <a:rPr lang="cs-CZ" sz="1500" dirty="0" err="1" smtClean="0"/>
              <a:t>vulgare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16. </a:t>
            </a:r>
            <a:r>
              <a:rPr lang="cs-CZ" sz="1500" dirty="0" err="1" smtClean="0"/>
              <a:t>Lamium</a:t>
            </a:r>
            <a:r>
              <a:rPr lang="cs-CZ" sz="1500" dirty="0" smtClean="0"/>
              <a:t> </a:t>
            </a:r>
            <a:r>
              <a:rPr lang="cs-CZ" sz="1500" dirty="0" err="1" smtClean="0"/>
              <a:t>maculatum</a:t>
            </a:r>
            <a:r>
              <a:rPr lang="cs-CZ" sz="1500" dirty="0" smtClean="0"/>
              <a:t> </a:t>
            </a:r>
          </a:p>
          <a:p>
            <a:pPr marL="0" indent="0">
              <a:buNone/>
            </a:pPr>
            <a:r>
              <a:rPr lang="cs-CZ" sz="1500" dirty="0" smtClean="0"/>
              <a:t>17. </a:t>
            </a:r>
            <a:r>
              <a:rPr lang="cs-CZ" sz="1500" dirty="0" err="1" smtClean="0"/>
              <a:t>Lamium</a:t>
            </a:r>
            <a:r>
              <a:rPr lang="cs-CZ" sz="1500" dirty="0" smtClean="0"/>
              <a:t> </a:t>
            </a:r>
            <a:r>
              <a:rPr lang="cs-CZ" sz="1500" dirty="0" err="1" smtClean="0"/>
              <a:t>maculatum</a:t>
            </a:r>
            <a:r>
              <a:rPr lang="cs-CZ" sz="1500" dirty="0" smtClean="0"/>
              <a:t> </a:t>
            </a:r>
            <a:r>
              <a:rPr lang="cs-CZ" sz="1500" dirty="0" err="1" smtClean="0"/>
              <a:t>White</a:t>
            </a:r>
            <a:r>
              <a:rPr lang="cs-CZ" sz="1500" dirty="0" smtClean="0"/>
              <a:t> </a:t>
            </a:r>
            <a:r>
              <a:rPr lang="cs-CZ" sz="1500" dirty="0" err="1" smtClean="0"/>
              <a:t>nancy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18. </a:t>
            </a:r>
            <a:r>
              <a:rPr lang="cs-CZ" sz="1500" dirty="0" err="1" smtClean="0"/>
              <a:t>Leonurus</a:t>
            </a:r>
            <a:r>
              <a:rPr lang="cs-CZ" sz="1500" dirty="0" smtClean="0"/>
              <a:t> </a:t>
            </a:r>
            <a:r>
              <a:rPr lang="cs-CZ" sz="1500" dirty="0" err="1" smtClean="0"/>
              <a:t>cardiaca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19. Valeriana </a:t>
            </a:r>
            <a:r>
              <a:rPr lang="cs-CZ" sz="1500" dirty="0" err="1" smtClean="0"/>
              <a:t>officinalis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20. </a:t>
            </a:r>
            <a:r>
              <a:rPr lang="cs-CZ" sz="1500" dirty="0" err="1" smtClean="0"/>
              <a:t>Geranium</a:t>
            </a:r>
            <a:r>
              <a:rPr lang="cs-CZ" sz="1500" dirty="0" smtClean="0"/>
              <a:t> </a:t>
            </a:r>
            <a:r>
              <a:rPr lang="cs-CZ" sz="1500" dirty="0" err="1" smtClean="0"/>
              <a:t>dalmaticum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21. </a:t>
            </a:r>
            <a:r>
              <a:rPr lang="cs-CZ" sz="1500" dirty="0" err="1" smtClean="0"/>
              <a:t>Agrimonia</a:t>
            </a:r>
            <a:r>
              <a:rPr lang="cs-CZ" sz="1500" dirty="0" smtClean="0"/>
              <a:t> </a:t>
            </a:r>
            <a:r>
              <a:rPr lang="cs-CZ" sz="1500" dirty="0" err="1" smtClean="0"/>
              <a:t>eupatoria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22. </a:t>
            </a:r>
            <a:r>
              <a:rPr lang="cs-CZ" sz="1500" dirty="0" err="1" smtClean="0"/>
              <a:t>Ajuga</a:t>
            </a:r>
            <a:r>
              <a:rPr lang="cs-CZ" sz="1500" dirty="0" smtClean="0"/>
              <a:t> </a:t>
            </a:r>
            <a:r>
              <a:rPr lang="cs-CZ" sz="1500" dirty="0" err="1" smtClean="0"/>
              <a:t>reptans</a:t>
            </a:r>
            <a:endParaRPr lang="cs-CZ" sz="15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21044" r="6925" b="19375"/>
          <a:stretch/>
        </p:blipFill>
        <p:spPr>
          <a:xfrm>
            <a:off x="58706" y="2798064"/>
            <a:ext cx="9793224" cy="35935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84750">
            <a:off x="4795785" y="5720131"/>
            <a:ext cx="547680" cy="8708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58" y="1482598"/>
            <a:ext cx="1053442" cy="4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7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85283"/>
          </a:xfrm>
        </p:spPr>
        <p:txBody>
          <a:bodyPr/>
          <a:lstStyle/>
          <a:p>
            <a:pPr algn="ctr"/>
            <a:r>
              <a:rPr lang="cs-CZ" dirty="0" smtClean="0"/>
              <a:t>Stromy 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9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t="19405" r="5159" b="20704"/>
          <a:stretch/>
        </p:blipFill>
        <p:spPr>
          <a:xfrm>
            <a:off x="371857" y="2461288"/>
            <a:ext cx="11448285" cy="4104103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23982"/>
          <a:stretch/>
        </p:blipFill>
        <p:spPr>
          <a:xfrm>
            <a:off x="2359152" y="361124"/>
            <a:ext cx="2406795" cy="23745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912" y="365125"/>
            <a:ext cx="3160776" cy="23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76139"/>
          </a:xfrm>
        </p:spPr>
        <p:txBody>
          <a:bodyPr/>
          <a:lstStyle/>
          <a:p>
            <a:pPr algn="ctr"/>
            <a:r>
              <a:rPr lang="cs-CZ" dirty="0" smtClean="0"/>
              <a:t>Keře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7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8355" r="5368" b="22595"/>
          <a:stretch/>
        </p:blipFill>
        <p:spPr>
          <a:xfrm>
            <a:off x="-157333" y="2788920"/>
            <a:ext cx="10829613" cy="38039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3782" t="797" r="22305" b="-1"/>
          <a:stretch/>
        </p:blipFill>
        <p:spPr>
          <a:xfrm>
            <a:off x="2282768" y="161733"/>
            <a:ext cx="2433401" cy="2514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2473"/>
          <a:stretch/>
        </p:blipFill>
        <p:spPr>
          <a:xfrm>
            <a:off x="203146" y="160146"/>
            <a:ext cx="1993623" cy="25161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168" y="160146"/>
            <a:ext cx="2784898" cy="25064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330" y="160146"/>
            <a:ext cx="1781899" cy="25064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6428" y="2869946"/>
            <a:ext cx="1347801" cy="229126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3040" y="169925"/>
            <a:ext cx="2398106" cy="25064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/>
          <a:srcRect l="56246"/>
          <a:stretch/>
        </p:blipFill>
        <p:spPr>
          <a:xfrm>
            <a:off x="10412776" y="5364599"/>
            <a:ext cx="1531453" cy="14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0691"/>
          </a:xfrm>
        </p:spPr>
        <p:txBody>
          <a:bodyPr/>
          <a:lstStyle/>
          <a:p>
            <a:pPr algn="ctr"/>
            <a:r>
              <a:rPr lang="cs-CZ" dirty="0" smtClean="0"/>
              <a:t>Cibuloviny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1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1275"/>
          </a:xfrm>
        </p:spPr>
        <p:txBody>
          <a:bodyPr/>
          <a:lstStyle/>
          <a:p>
            <a:pPr algn="ctr"/>
            <a:r>
              <a:rPr lang="cs-CZ" dirty="0" smtClean="0"/>
              <a:t>Zadání:  Zamokřené stanoviště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5728" y="3081529"/>
            <a:ext cx="8958072" cy="3095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Podtéma: </a:t>
            </a:r>
            <a:r>
              <a:rPr lang="cs-CZ" sz="2400" dirty="0" smtClean="0"/>
              <a:t>Barvy…. žluto-modro-fialovo-bílá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60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6056"/>
            <a:ext cx="2247900" cy="14351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8617" r="6325" b="19528"/>
          <a:stretch/>
        </p:blipFill>
        <p:spPr>
          <a:xfrm>
            <a:off x="201168" y="2761488"/>
            <a:ext cx="11219688" cy="41843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554" y="505682"/>
            <a:ext cx="3160015" cy="23700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294" y="505682"/>
            <a:ext cx="3160014" cy="23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9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9291"/>
          </a:xfrm>
        </p:spPr>
        <p:txBody>
          <a:bodyPr/>
          <a:lstStyle/>
          <a:p>
            <a:pPr algn="ctr"/>
            <a:r>
              <a:rPr lang="cs-CZ" dirty="0" smtClean="0"/>
              <a:t>Trvalky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7616" y="-161172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20248" r="5783" b="19442"/>
          <a:stretch/>
        </p:blipFill>
        <p:spPr>
          <a:xfrm>
            <a:off x="-129809" y="2097090"/>
            <a:ext cx="10149168" cy="368244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4776"/>
          <a:stretch/>
        </p:blipFill>
        <p:spPr>
          <a:xfrm>
            <a:off x="174695" y="118872"/>
            <a:ext cx="1614691" cy="20501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26191"/>
          <a:stretch/>
        </p:blipFill>
        <p:spPr>
          <a:xfrm>
            <a:off x="3496340" y="116972"/>
            <a:ext cx="1514572" cy="205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10632" t="755" r="24531" b="891"/>
          <a:stretch/>
        </p:blipFill>
        <p:spPr>
          <a:xfrm>
            <a:off x="10246953" y="152913"/>
            <a:ext cx="1740453" cy="19801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r="32380"/>
          <a:stretch/>
        </p:blipFill>
        <p:spPr>
          <a:xfrm>
            <a:off x="8361173" y="116972"/>
            <a:ext cx="1785255" cy="19801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93" y="118872"/>
            <a:ext cx="1539349" cy="20501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95" y="4942893"/>
            <a:ext cx="1406602" cy="17934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1085" y="4954374"/>
            <a:ext cx="1336500" cy="1782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0"/>
          <a:srcRect r="32320"/>
          <a:stretch/>
        </p:blipFill>
        <p:spPr>
          <a:xfrm>
            <a:off x="10125025" y="4954374"/>
            <a:ext cx="1831902" cy="17830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1"/>
          <a:srcRect l="12577" t="21063"/>
          <a:stretch/>
        </p:blipFill>
        <p:spPr>
          <a:xfrm>
            <a:off x="3203949" y="4942893"/>
            <a:ext cx="1318391" cy="179348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7186" y="4939510"/>
            <a:ext cx="1921417" cy="1782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5581" y="4942893"/>
            <a:ext cx="1346457" cy="179348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9849" y="116972"/>
            <a:ext cx="1510152" cy="2052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5"/>
          <a:srcRect l="14111" r="14157"/>
          <a:stretch/>
        </p:blipFill>
        <p:spPr>
          <a:xfrm>
            <a:off x="9765414" y="2544467"/>
            <a:ext cx="2221992" cy="199847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7283" y="4954374"/>
            <a:ext cx="1752496" cy="1782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9677" y="116972"/>
            <a:ext cx="1539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28016" y="447358"/>
            <a:ext cx="11292840" cy="669837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Pohled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51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návrhu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Cesta z dřevěných šlapáků pomyslně rozděluje záhon na dvě části. Rostliny jsou uspořádány od cesty vzestupně podle výšky a záhon je zakončen na obou stranách dřevinami.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Jedné části dominuje převislá vrba a druhé v zimě výrazná svída.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 postupem času dřeviny vytlačí některé trvalky a vznikne užší tajemnější průchod do jiné části objektu.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2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Půdorys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839788" y="89647"/>
            <a:ext cx="5157787" cy="50596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1038" r="18162" b="26239"/>
          <a:stretch/>
        </p:blipFill>
        <p:spPr>
          <a:xfrm rot="60000">
            <a:off x="80683" y="1966166"/>
            <a:ext cx="9547412" cy="3514165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9457764" y="365126"/>
            <a:ext cx="2653553" cy="5824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b="1" dirty="0" smtClean="0"/>
              <a:t>Trvalky: </a:t>
            </a:r>
          </a:p>
          <a:p>
            <a:pPr marL="0" indent="0">
              <a:buNone/>
            </a:pPr>
            <a:r>
              <a:rPr lang="cs-CZ" sz="1500" b="1" dirty="0" smtClean="0"/>
              <a:t>4.</a:t>
            </a:r>
            <a:r>
              <a:rPr lang="cs-CZ" sz="1500" dirty="0" smtClean="0"/>
              <a:t> </a:t>
            </a:r>
            <a:r>
              <a:rPr lang="cs-CZ" sz="1500" i="1" dirty="0" err="1" smtClean="0"/>
              <a:t>Astilbe</a:t>
            </a:r>
            <a:r>
              <a:rPr lang="cs-CZ" sz="1500" dirty="0" smtClean="0"/>
              <a:t> ´</a:t>
            </a:r>
            <a:r>
              <a:rPr lang="cs-CZ" sz="1500" dirty="0" err="1" smtClean="0"/>
              <a:t>Younique</a:t>
            </a:r>
            <a:r>
              <a:rPr lang="cs-CZ" sz="1500" dirty="0" smtClean="0"/>
              <a:t> </a:t>
            </a:r>
            <a:r>
              <a:rPr lang="cs-CZ" sz="1500" dirty="0" err="1" smtClean="0"/>
              <a:t>Lilac</a:t>
            </a:r>
            <a:r>
              <a:rPr lang="cs-CZ" sz="1500" dirty="0" smtClean="0"/>
              <a:t>´</a:t>
            </a:r>
          </a:p>
          <a:p>
            <a:pPr marL="0" indent="0">
              <a:buNone/>
            </a:pPr>
            <a:r>
              <a:rPr lang="cs-CZ" sz="1500" b="1" dirty="0" smtClean="0"/>
              <a:t>5</a:t>
            </a:r>
            <a:r>
              <a:rPr lang="cs-CZ" sz="1500" i="1" dirty="0" smtClean="0"/>
              <a:t>. </a:t>
            </a:r>
            <a:r>
              <a:rPr lang="cs-CZ" sz="1500" i="1" dirty="0" err="1" smtClean="0"/>
              <a:t>Anemone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japonica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6. </a:t>
            </a:r>
            <a:r>
              <a:rPr lang="cs-CZ" sz="1500" i="1" dirty="0" err="1" smtClean="0"/>
              <a:t>Geranium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pratense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7. </a:t>
            </a:r>
            <a:r>
              <a:rPr lang="cs-CZ" sz="1500" i="1" dirty="0" err="1" smtClean="0"/>
              <a:t>Eupatorium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purpureum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8</a:t>
            </a:r>
            <a:r>
              <a:rPr lang="cs-CZ" sz="1500" i="1" dirty="0" smtClean="0"/>
              <a:t>. </a:t>
            </a:r>
            <a:r>
              <a:rPr lang="cs-CZ" sz="1500" i="1" dirty="0" err="1" smtClean="0"/>
              <a:t>Ligularia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przewalskii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9. </a:t>
            </a:r>
            <a:r>
              <a:rPr lang="cs-CZ" sz="1500" i="1" dirty="0" smtClean="0"/>
              <a:t>Hosta </a:t>
            </a:r>
            <a:r>
              <a:rPr lang="cs-CZ" sz="1500" i="1" dirty="0" err="1" smtClean="0"/>
              <a:t>fortunei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10. </a:t>
            </a:r>
            <a:r>
              <a:rPr lang="cs-CZ" sz="1500" i="1" dirty="0" err="1" smtClean="0"/>
              <a:t>Lamium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maculatum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11</a:t>
            </a:r>
            <a:r>
              <a:rPr lang="cs-CZ" sz="1500" i="1" dirty="0" smtClean="0"/>
              <a:t>. </a:t>
            </a:r>
            <a:r>
              <a:rPr lang="cs-CZ" sz="1500" i="1" dirty="0" err="1" smtClean="0"/>
              <a:t>Alchemilla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mollis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12. </a:t>
            </a:r>
            <a:r>
              <a:rPr lang="cs-CZ" sz="1500" i="1" dirty="0" err="1" smtClean="0"/>
              <a:t>Ajuga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reptans</a:t>
            </a:r>
            <a:r>
              <a:rPr lang="cs-CZ" sz="1500" i="1" dirty="0" smtClean="0"/>
              <a:t> </a:t>
            </a:r>
            <a:r>
              <a:rPr lang="cs-CZ" sz="1500" dirty="0" smtClean="0"/>
              <a:t>´</a:t>
            </a:r>
            <a:r>
              <a:rPr lang="cs-CZ" sz="1500" dirty="0" err="1" smtClean="0"/>
              <a:t>Palisander</a:t>
            </a:r>
            <a:r>
              <a:rPr lang="cs-CZ" sz="1500" dirty="0" smtClean="0"/>
              <a:t>´</a:t>
            </a:r>
          </a:p>
          <a:p>
            <a:pPr marL="0" indent="0">
              <a:buNone/>
            </a:pPr>
            <a:r>
              <a:rPr lang="cs-CZ" sz="1500" b="1" dirty="0" smtClean="0"/>
              <a:t>13. </a:t>
            </a:r>
            <a:r>
              <a:rPr lang="cs-CZ" sz="1500" i="1" dirty="0" err="1" smtClean="0"/>
              <a:t>Euphorbia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polychroma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14.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Troliu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europaeus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15</a:t>
            </a:r>
            <a:r>
              <a:rPr lang="cs-CZ" sz="1500" i="1" dirty="0" smtClean="0"/>
              <a:t>. </a:t>
            </a:r>
            <a:r>
              <a:rPr lang="cs-CZ" sz="1500" i="1" dirty="0" err="1" smtClean="0"/>
              <a:t>Lythrum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salicaria</a:t>
            </a:r>
            <a:endParaRPr lang="cs-CZ" sz="1500" i="1" dirty="0" smtClean="0"/>
          </a:p>
          <a:p>
            <a:pPr marL="0" indent="0">
              <a:buNone/>
            </a:pPr>
            <a:r>
              <a:rPr lang="cs-CZ" sz="1500" b="1" dirty="0" smtClean="0"/>
              <a:t>16. </a:t>
            </a:r>
            <a:r>
              <a:rPr lang="cs-CZ" sz="1500" i="1" dirty="0" err="1" smtClean="0"/>
              <a:t>Ajuga</a:t>
            </a:r>
            <a:r>
              <a:rPr lang="cs-CZ" sz="1500" i="1" dirty="0" smtClean="0"/>
              <a:t> </a:t>
            </a:r>
            <a:r>
              <a:rPr lang="cs-CZ" sz="1500" i="1" dirty="0" err="1" smtClean="0"/>
              <a:t>reptans</a:t>
            </a:r>
            <a:r>
              <a:rPr lang="cs-CZ" sz="1500" i="1" dirty="0" smtClean="0"/>
              <a:t> </a:t>
            </a:r>
            <a:r>
              <a:rPr lang="cs-CZ" sz="1500" dirty="0" smtClean="0"/>
              <a:t>´alba´</a:t>
            </a:r>
          </a:p>
          <a:p>
            <a:pPr marL="0" indent="0">
              <a:buNone/>
            </a:pPr>
            <a:r>
              <a:rPr lang="cs-CZ" sz="1500" b="1" i="1" dirty="0" smtClean="0"/>
              <a:t>17. </a:t>
            </a:r>
            <a:r>
              <a:rPr lang="cs-CZ" sz="1500" i="1" dirty="0" smtClean="0"/>
              <a:t>Brunnera </a:t>
            </a:r>
            <a:r>
              <a:rPr lang="cs-CZ" sz="1500" i="1" dirty="0" err="1" smtClean="0"/>
              <a:t>macrophylla</a:t>
            </a:r>
            <a:endParaRPr lang="cs-CZ" sz="1500" i="1" dirty="0" smtClean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6172200" y="89647"/>
            <a:ext cx="5183188" cy="275478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6172200" y="365125"/>
            <a:ext cx="2191871" cy="149195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400" b="1" dirty="0"/>
              <a:t>Stromy: </a:t>
            </a:r>
          </a:p>
          <a:p>
            <a:pPr marL="0" indent="0">
              <a:buNone/>
            </a:pPr>
            <a:r>
              <a:rPr lang="cs-CZ" sz="2400" b="1" dirty="0" smtClean="0"/>
              <a:t>1. </a:t>
            </a:r>
            <a:r>
              <a:rPr lang="cs-CZ" sz="2400" i="1" dirty="0" err="1" smtClean="0"/>
              <a:t>Salix</a:t>
            </a:r>
            <a:r>
              <a:rPr lang="cs-CZ" sz="2400" i="1" dirty="0" smtClean="0"/>
              <a:t> </a:t>
            </a:r>
            <a:r>
              <a:rPr lang="cs-CZ" sz="2400" i="1" dirty="0"/>
              <a:t>alba </a:t>
            </a:r>
            <a:r>
              <a:rPr lang="cs-CZ" sz="2400" dirty="0"/>
              <a:t>´</a:t>
            </a:r>
            <a:r>
              <a:rPr lang="cs-CZ" sz="2400" dirty="0" err="1"/>
              <a:t>Tristis</a:t>
            </a:r>
            <a:r>
              <a:rPr lang="cs-CZ" sz="2400" dirty="0" smtClean="0"/>
              <a:t>´</a:t>
            </a: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Keře:</a:t>
            </a:r>
          </a:p>
          <a:p>
            <a:pPr marL="0" indent="0">
              <a:buNone/>
            </a:pPr>
            <a:r>
              <a:rPr lang="cs-CZ" sz="2400" b="1" dirty="0"/>
              <a:t> 2. </a:t>
            </a:r>
            <a:r>
              <a:rPr lang="cs-CZ" sz="2400" i="1" dirty="0" err="1"/>
              <a:t>Cornus</a:t>
            </a:r>
            <a:r>
              <a:rPr lang="cs-CZ" sz="2400" i="1" dirty="0"/>
              <a:t> alba</a:t>
            </a:r>
          </a:p>
          <a:p>
            <a:pPr marL="0" indent="0">
              <a:buNone/>
            </a:pPr>
            <a:r>
              <a:rPr lang="cs-CZ" sz="2400" i="1" dirty="0"/>
              <a:t> </a:t>
            </a:r>
            <a:r>
              <a:rPr lang="cs-CZ" sz="2400" b="1" dirty="0"/>
              <a:t>3. </a:t>
            </a:r>
            <a:r>
              <a:rPr lang="cs-CZ" sz="2400" i="1" dirty="0" err="1"/>
              <a:t>Salix</a:t>
            </a:r>
            <a:r>
              <a:rPr lang="cs-CZ" sz="2400" i="1" dirty="0"/>
              <a:t> </a:t>
            </a:r>
            <a:r>
              <a:rPr lang="cs-CZ" sz="2400" i="1" dirty="0" err="1"/>
              <a:t>repens</a:t>
            </a:r>
            <a:endParaRPr lang="cs-CZ" sz="2400" i="1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9756" y="4861289"/>
            <a:ext cx="404809" cy="3943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7812"/>
          <a:stretch/>
        </p:blipFill>
        <p:spPr>
          <a:xfrm rot="10800000">
            <a:off x="2437043" y="5160921"/>
            <a:ext cx="467522" cy="4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37360"/>
            <a:ext cx="10515600" cy="2633472"/>
          </a:xfrm>
        </p:spPr>
        <p:txBody>
          <a:bodyPr/>
          <a:lstStyle/>
          <a:p>
            <a:pPr algn="ctr"/>
            <a:r>
              <a:rPr lang="cs-CZ" dirty="0" smtClean="0"/>
              <a:t>Stromy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069079"/>
            <a:ext cx="10515600" cy="210788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4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8" b="13938"/>
          <a:stretch/>
        </p:blipFill>
        <p:spPr>
          <a:xfrm rot="60000">
            <a:off x="549723" y="2141966"/>
            <a:ext cx="10615101" cy="51201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4965"/>
          <a:stretch/>
        </p:blipFill>
        <p:spPr>
          <a:xfrm>
            <a:off x="5181600" y="72201"/>
            <a:ext cx="2136078" cy="27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29384"/>
            <a:ext cx="10515600" cy="2304288"/>
          </a:xfrm>
        </p:spPr>
        <p:txBody>
          <a:bodyPr/>
          <a:lstStyle/>
          <a:p>
            <a:pPr algn="ctr"/>
            <a:r>
              <a:rPr lang="cs-CZ" dirty="0" smtClean="0"/>
              <a:t>Keře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532119"/>
            <a:ext cx="10515600" cy="64484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42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8" b="22595"/>
          <a:stretch/>
        </p:blipFill>
        <p:spPr>
          <a:xfrm rot="60000">
            <a:off x="298262" y="2499454"/>
            <a:ext cx="10132435" cy="4344353"/>
          </a:xfrm>
        </p:spPr>
      </p:pic>
      <p:pic>
        <p:nvPicPr>
          <p:cNvPr id="1026" name="Picture 2" descr="https://upload.wikimedia.org/wikipedia/commons/1/1f/Cornus_alba_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51" y="594515"/>
            <a:ext cx="2988112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23" y="594515"/>
            <a:ext cx="2960382" cy="2221675"/>
          </a:xfrm>
          <a:prstGeom prst="rect">
            <a:avLst/>
          </a:prstGeom>
        </p:spPr>
      </p:pic>
      <p:pic>
        <p:nvPicPr>
          <p:cNvPr id="1028" name="Picture 4" descr="http://luirig.altervista.org/cpm/albums/bot-units34/salix-repens-subsp-dunensis119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8" y="594515"/>
            <a:ext cx="2848301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02536"/>
            <a:ext cx="10515600" cy="2734056"/>
          </a:xfrm>
        </p:spPr>
        <p:txBody>
          <a:bodyPr/>
          <a:lstStyle/>
          <a:p>
            <a:pPr algn="ctr"/>
            <a:r>
              <a:rPr lang="cs-CZ" dirty="0" smtClean="0"/>
              <a:t>Trvalky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294375"/>
            <a:ext cx="10515600" cy="882587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75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342</Words>
  <Application>Microsoft Office PowerPoint</Application>
  <PresentationFormat>Širokoúhlá obrazovka</PresentationFormat>
  <Paragraphs>77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Ateliér B5</vt:lpstr>
      <vt:lpstr>Zadání:  Zamokřené stanoviště  </vt:lpstr>
      <vt:lpstr>Principy návrhu</vt:lpstr>
      <vt:lpstr>Půdorys </vt:lpstr>
      <vt:lpstr>Stromy </vt:lpstr>
      <vt:lpstr>Prezentace aplikace PowerPoint</vt:lpstr>
      <vt:lpstr>Keře </vt:lpstr>
      <vt:lpstr>Prezentace aplikace PowerPoint</vt:lpstr>
      <vt:lpstr>Trvalky </vt:lpstr>
      <vt:lpstr>Prezentace aplikace PowerPoint</vt:lpstr>
      <vt:lpstr>pohled</vt:lpstr>
      <vt:lpstr>Zadání: Řepařská oblast, domácí rostliny</vt:lpstr>
      <vt:lpstr>Principy návrhu</vt:lpstr>
      <vt:lpstr>Půdorys </vt:lpstr>
      <vt:lpstr>Stromy </vt:lpstr>
      <vt:lpstr> </vt:lpstr>
      <vt:lpstr>Keře </vt:lpstr>
      <vt:lpstr>Prezentace aplikace PowerPoint</vt:lpstr>
      <vt:lpstr>Cibuloviny </vt:lpstr>
      <vt:lpstr>Prezentace aplikace PowerPoint</vt:lpstr>
      <vt:lpstr>Trvalky </vt:lpstr>
      <vt:lpstr>Prezentace aplikace PowerPoint</vt:lpstr>
      <vt:lpstr>Pohled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Ateliér B5</dc:title>
  <dc:creator>Sabina Vohralíková</dc:creator>
  <cp:lastModifiedBy>Sabina Vohralíková</cp:lastModifiedBy>
  <cp:revision>36</cp:revision>
  <dcterms:created xsi:type="dcterms:W3CDTF">2016-03-29T19:30:50Z</dcterms:created>
  <dcterms:modified xsi:type="dcterms:W3CDTF">2016-03-31T22:25:35Z</dcterms:modified>
</cp:coreProperties>
</file>