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sldIdLst>
    <p:sldId id="1022" r:id="rId2"/>
    <p:sldId id="1045" r:id="rId3"/>
    <p:sldId id="1044" r:id="rId4"/>
    <p:sldId id="1043" r:id="rId5"/>
    <p:sldId id="1042" r:id="rId6"/>
    <p:sldId id="1049" r:id="rId7"/>
    <p:sldId id="1048" r:id="rId8"/>
    <p:sldId id="1053" r:id="rId9"/>
    <p:sldId id="1052" r:id="rId10"/>
    <p:sldId id="1051" r:id="rId11"/>
    <p:sldId id="1050" r:id="rId12"/>
    <p:sldId id="1047" r:id="rId13"/>
    <p:sldId id="1055" r:id="rId14"/>
    <p:sldId id="1054" r:id="rId15"/>
    <p:sldId id="1046" r:id="rId16"/>
    <p:sldId id="1058" r:id="rId17"/>
    <p:sldId id="1057" r:id="rId18"/>
    <p:sldId id="1056" r:id="rId19"/>
    <p:sldId id="1041" r:id="rId20"/>
    <p:sldId id="1021" r:id="rId21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0F5"/>
    <a:srgbClr val="E4EAF8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6" y="19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60" cy="496412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4/7/2026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EAA7A1-FDBD-7AD6-3D0F-E3806A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BBEC8-9E73-E4B2-9335-07B6A18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E8CD3-98B2-9953-C28D-E9F2F092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DB6674-26B6-3951-965D-E8C99733514A}"/>
              </a:ext>
            </a:extLst>
          </p:cNvPr>
          <p:cNvSpPr/>
          <p:nvPr/>
        </p:nvSpPr>
        <p:spPr>
          <a:xfrm>
            <a:off x="2025587" y="1252018"/>
            <a:ext cx="8665706" cy="10772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ZVX111E (ZVX130E)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Groundwater</a:t>
            </a:r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Hydraulics</a:t>
            </a:r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103A97-ACB4-0B6D-F003-0475BD04253F}"/>
              </a:ext>
            </a:extLst>
          </p:cNvPr>
          <p:cNvSpPr/>
          <p:nvPr/>
        </p:nvSpPr>
        <p:spPr>
          <a:xfrm>
            <a:off x="5058697" y="5208985"/>
            <a:ext cx="2074607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 h="1016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C0C97E-2846-2529-3FA4-EC4158F4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65" y="-5751"/>
            <a:ext cx="7847547" cy="62541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B251B3-1E24-50B5-2DE5-67201990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4094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85EE85-4AEA-273F-22C6-D4C43E77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466576"/>
            <a:ext cx="9097645" cy="39248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1F4B10-F0D8-A36D-56D2-6D149DDF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82083FB-BA65-22BA-D843-AA29ECC0688F}"/>
              </a:ext>
            </a:extLst>
          </p:cNvPr>
          <p:cNvSpPr/>
          <p:nvPr/>
        </p:nvSpPr>
        <p:spPr bwMode="auto">
          <a:xfrm>
            <a:off x="2256803" y="1378810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21276174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224B21-B06A-38FD-1071-C34179D0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61" y="152400"/>
            <a:ext cx="7436477" cy="65215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BECAFA-824E-3F57-B7BE-4448ABE0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49750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440E2C-8132-D1AD-0EB9-15E7FEAF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39" y="480460"/>
            <a:ext cx="8745170" cy="53061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757CFD7-06FF-94B8-3A04-9CC6E96C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1C848C2-A934-BEE9-1692-47218B2DDF40}"/>
              </a:ext>
            </a:extLst>
          </p:cNvPr>
          <p:cNvSpPr/>
          <p:nvPr/>
        </p:nvSpPr>
        <p:spPr bwMode="auto">
          <a:xfrm>
            <a:off x="2266087" y="392694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0429561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A6A1A5-839F-DDFE-230B-8753DB20B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237679"/>
            <a:ext cx="9764488" cy="63826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262D24-0367-50B9-BBB7-32797D23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80573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1A6938-232D-0E0E-D213-47B2358F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25" y="339306"/>
            <a:ext cx="8456151" cy="63662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47C23A-AFCF-73A0-5DF0-D2E381C9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4562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551528-9EBF-861B-1315-BAB08186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0" y="223390"/>
            <a:ext cx="8697539" cy="64112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2622E7-95B9-2F86-B8B3-3F1352E9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4720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2F393A-B06C-3FE4-5443-70693947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442495"/>
            <a:ext cx="8964276" cy="59730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E4CEEE-CA7F-B755-1B59-46899D4A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35120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FFAB0F-750C-B520-FD13-B12621CE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80521"/>
            <a:ext cx="10031225" cy="64969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FD4B02-CFF3-485B-7CEC-E4E448D5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7029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8782EA-878B-66FB-67E9-63D4FC21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1142681"/>
            <a:ext cx="8659433" cy="45726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B081D1E-800A-CA35-AE22-EA697520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B224D70-CBFB-CE94-0751-876E3D0F48DB}"/>
              </a:ext>
            </a:extLst>
          </p:cNvPr>
          <p:cNvSpPr/>
          <p:nvPr/>
        </p:nvSpPr>
        <p:spPr bwMode="auto">
          <a:xfrm>
            <a:off x="2363561" y="1054915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2000360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6BC676-B7E8-7E27-2507-EB90B966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2" y="0"/>
            <a:ext cx="7633496" cy="61872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A351ACD-2D26-C5EB-28E2-71C12FEB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6F52300-FF2D-96C1-F93D-BFD66A132970}"/>
              </a:ext>
            </a:extLst>
          </p:cNvPr>
          <p:cNvSpPr txBox="1"/>
          <p:nvPr/>
        </p:nvSpPr>
        <p:spPr>
          <a:xfrm>
            <a:off x="6043395" y="91285"/>
            <a:ext cx="1480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2024_2025</a:t>
            </a:r>
          </a:p>
        </p:txBody>
      </p:sp>
    </p:spTree>
    <p:extLst>
      <p:ext uri="{BB962C8B-B14F-4D97-AF65-F5344CB8AC3E}">
        <p14:creationId xmlns:p14="http://schemas.microsoft.com/office/powerpoint/2010/main" val="3208188668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37575C-971E-287E-B837-A7AE1479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BF90A-2E95-CF1A-9679-9501A9D5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302641-1E5A-5156-FDC3-A5C1965BFDD2}"/>
              </a:ext>
            </a:extLst>
          </p:cNvPr>
          <p:cNvSpPr txBox="1"/>
          <p:nvPr/>
        </p:nvSpPr>
        <p:spPr>
          <a:xfrm>
            <a:off x="5835992" y="2908599"/>
            <a:ext cx="31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FEDD11-A39C-9CF5-33D9-B0E8E3B7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112C2A-DF4F-AF91-373F-EFA336DE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25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78329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D8FBF7-CDF8-28BF-4B8B-2F9A58D3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185285"/>
            <a:ext cx="7811590" cy="64874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3BE2B44-699A-D9B2-BAFD-F991998E2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7309195-42B2-2730-6476-F29DFE016F97}"/>
              </a:ext>
            </a:extLst>
          </p:cNvPr>
          <p:cNvSpPr/>
          <p:nvPr/>
        </p:nvSpPr>
        <p:spPr bwMode="auto">
          <a:xfrm>
            <a:off x="2447110" y="64634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4900091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EADC9B-DE5B-C78A-6A19-47AC2855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39" y="0"/>
            <a:ext cx="7759521" cy="6705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95F853-BB41-5550-E312-A9D4D5C6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1097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9F678A-8553-09B5-C16E-7EFFEF1E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53" y="556811"/>
            <a:ext cx="8735644" cy="57443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66B9D5E-D885-7406-EE44-F4CD058A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C8F715E-5A92-BD67-B484-3C05EC0377D2}"/>
              </a:ext>
            </a:extLst>
          </p:cNvPr>
          <p:cNvSpPr/>
          <p:nvPr/>
        </p:nvSpPr>
        <p:spPr bwMode="auto">
          <a:xfrm>
            <a:off x="1959740" y="417987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34726347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E4C8A-9E46-3E21-C854-18A68B31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72" y="202168"/>
            <a:ext cx="8802328" cy="65350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E657516-A2B0-C51C-438C-608DDC7F2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5898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6984A7-7147-282C-0168-7F9F1264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685417"/>
            <a:ext cx="8688012" cy="54871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E4339C-838E-C964-FC9C-05E231DD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1136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30CD0E-08AA-13E8-4CB9-5F72E604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4" y="152400"/>
            <a:ext cx="8225610" cy="62627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9F8EBC-8CF2-7AE9-1858-7E58A56C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5105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0F746E-FA80-6F5C-0B19-985C315B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4/7/2026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EE7799-17C1-2686-394D-2B5AA18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414CDB-091B-8B82-5335-3C752A43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41" y="1020536"/>
            <a:ext cx="8364117" cy="48233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AD6AF9-E7B9-93EA-428C-6937086B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F6A7E81-0487-F3C0-CC88-96F7A21F7EB3}"/>
              </a:ext>
            </a:extLst>
          </p:cNvPr>
          <p:cNvSpPr/>
          <p:nvPr/>
        </p:nvSpPr>
        <p:spPr bwMode="auto">
          <a:xfrm>
            <a:off x="2363561" y="893989"/>
            <a:ext cx="3535135" cy="175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83136702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6015</TotalTime>
  <Words>49</Words>
  <Application>Microsoft Office PowerPoint</Application>
  <PresentationFormat>Širokoúhlá obrazovka</PresentationFormat>
  <Paragraphs>44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Cambria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772</cp:revision>
  <cp:lastPrinted>2024-03-11T16:00:46Z</cp:lastPrinted>
  <dcterms:created xsi:type="dcterms:W3CDTF">2015-09-29T09:21:54Z</dcterms:created>
  <dcterms:modified xsi:type="dcterms:W3CDTF">2026-04-07T11:25:37Z</dcterms:modified>
</cp:coreProperties>
</file>