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69" r:id="rId4"/>
    <p:sldId id="272" r:id="rId5"/>
    <p:sldId id="274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62A59-9396-49B2-99C0-90C2332172C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D0C04-06F9-4D32-880B-12489C6D0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9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3255-6019-4E3C-9228-69665D7AF2F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D91E-4C01-4611-8FEA-9D5DDFDB5859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51B-AC9A-4DE4-9BAA-391D31D35D26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400-C232-44D7-956A-667DEBE50F6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167-B8BF-49F6-8CDC-B7CA6D396AA9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36BE-C24A-4BF5-8828-369BAAF6DECE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BCB-92D1-4979-AA1A-B3C093934AF7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9F-C5DC-4408-A118-7899378E7954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1406-3CEF-40F9-880C-28DE3289FDF3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2903-2779-4138-9E5D-6567866147CB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85AE-D2B0-4B4E-9E25-6819BC8D31CF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CB3E-9FCD-4615-8CAD-ED113136290E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6F35-033A-4E2A-A83F-C47A4221B27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CCA6-4EDE-488D-A4FD-386A93A36345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5999-B91E-42EE-9DB6-78F657DACEC4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FED5-797A-4396-940B-0EAFD57299A4}" type="datetime1">
              <a:rPr lang="en-US" smtClean="0"/>
              <a:t>9/22/2022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C05-E947-4288-8700-AF899FC67C06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A1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/>
              <a:t>unit 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73A163-1E3B-4C5D-A136-1DF1BF7B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8EBDD-DBA0-4114-B3CF-352E0A36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66440E-8C3D-472B-850D-54AFB3F63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Příslovce četnosti</a:t>
            </a:r>
          </a:p>
          <a:p>
            <a:r>
              <a:rPr lang="cs-CZ" sz="2800" b="1" dirty="0"/>
              <a:t>Slovosled</a:t>
            </a:r>
          </a:p>
          <a:p>
            <a:r>
              <a:rPr lang="cs-CZ" sz="2800" b="1" dirty="0"/>
              <a:t>Časové předložky</a:t>
            </a:r>
          </a:p>
          <a:p>
            <a:endParaRPr lang="cs-CZ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02AF5F-EF66-4768-8C7B-C6CF31D3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7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E3FE1-EE1D-4D0C-8B0B-88A1D43B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Unit 4: Příslovce četnosti – </a:t>
            </a:r>
            <a:r>
              <a:rPr lang="cs-CZ" b="1" dirty="0" err="1"/>
              <a:t>page</a:t>
            </a:r>
            <a:r>
              <a:rPr lang="cs-CZ" b="1" dirty="0"/>
              <a:t> 22,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144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67C5A-D63F-4D6D-B438-35C080027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err="1"/>
              <a:t>Always</a:t>
            </a:r>
            <a:r>
              <a:rPr lang="cs-CZ" i="1" dirty="0"/>
              <a:t>, </a:t>
            </a:r>
            <a:r>
              <a:rPr lang="cs-CZ" i="1" dirty="0" err="1"/>
              <a:t>usually</a:t>
            </a:r>
            <a:r>
              <a:rPr lang="cs-CZ" i="1" dirty="0"/>
              <a:t>, </a:t>
            </a:r>
            <a:r>
              <a:rPr lang="cs-CZ" i="1" dirty="0" err="1"/>
              <a:t>often</a:t>
            </a:r>
            <a:r>
              <a:rPr lang="cs-CZ" i="1" dirty="0"/>
              <a:t>, </a:t>
            </a:r>
            <a:r>
              <a:rPr lang="cs-CZ" i="1" dirty="0" err="1"/>
              <a:t>sometimes</a:t>
            </a:r>
            <a:r>
              <a:rPr lang="cs-CZ" i="1" dirty="0"/>
              <a:t>, </a:t>
            </a:r>
            <a:r>
              <a:rPr lang="cs-CZ" i="1" dirty="0" err="1"/>
              <a:t>hardly</a:t>
            </a:r>
            <a:r>
              <a:rPr lang="cs-CZ" i="1" dirty="0"/>
              <a:t> </a:t>
            </a:r>
            <a:r>
              <a:rPr lang="cs-CZ" i="1" dirty="0" err="1"/>
              <a:t>ever</a:t>
            </a:r>
            <a:r>
              <a:rPr lang="cs-CZ" i="1" dirty="0"/>
              <a:t>, </a:t>
            </a:r>
            <a:r>
              <a:rPr lang="cs-CZ" i="1" dirty="0" err="1"/>
              <a:t>never</a:t>
            </a:r>
            <a:endParaRPr lang="cs-CZ" i="1" dirty="0"/>
          </a:p>
          <a:p>
            <a:r>
              <a:rPr lang="cs-CZ" dirty="0"/>
              <a:t>Všechny tyto příslovce umisťujeme vždy před významové sloveso (v kladných i záporných větách, i v otázkách):</a:t>
            </a:r>
          </a:p>
          <a:p>
            <a:r>
              <a:rPr lang="cs-CZ" i="1" dirty="0"/>
              <a:t>He </a:t>
            </a:r>
            <a:r>
              <a:rPr lang="cs-CZ" i="1" dirty="0" err="1"/>
              <a:t>always</a:t>
            </a:r>
            <a:r>
              <a:rPr lang="cs-CZ" i="1" dirty="0"/>
              <a:t> </a:t>
            </a:r>
            <a:r>
              <a:rPr lang="cs-CZ" i="1" dirty="0" err="1"/>
              <a:t>drives</a:t>
            </a:r>
            <a:r>
              <a:rPr lang="cs-CZ" i="1" dirty="0"/>
              <a:t> </a:t>
            </a:r>
            <a:r>
              <a:rPr lang="cs-CZ" i="1" dirty="0" err="1"/>
              <a:t>too</a:t>
            </a:r>
            <a:r>
              <a:rPr lang="cs-CZ" i="1" dirty="0"/>
              <a:t> fast.   </a:t>
            </a:r>
            <a:r>
              <a:rPr lang="cs-CZ" i="1" dirty="0" err="1"/>
              <a:t>They</a:t>
            </a:r>
            <a:r>
              <a:rPr lang="cs-CZ" i="1" dirty="0"/>
              <a:t> </a:t>
            </a:r>
            <a:r>
              <a:rPr lang="en-US" i="1" dirty="0"/>
              <a:t>don’t often play golf.   Do you usually sleep until 10 a.m.?</a:t>
            </a:r>
          </a:p>
          <a:p>
            <a:r>
              <a:rPr lang="en-US" dirty="0"/>
              <a:t>POZOR: </a:t>
            </a:r>
            <a:r>
              <a:rPr lang="cs-CZ" dirty="0"/>
              <a:t>na rozdíl o jiných sloves </a:t>
            </a:r>
            <a:r>
              <a:rPr lang="en-US" dirty="0" err="1"/>
              <a:t>tato</a:t>
            </a:r>
            <a:r>
              <a:rPr lang="en-US" dirty="0"/>
              <a:t> </a:t>
            </a:r>
            <a:r>
              <a:rPr lang="cs-CZ" dirty="0"/>
              <a:t>příslovce řadíme až za sloveso </a:t>
            </a:r>
            <a:r>
              <a:rPr lang="cs-CZ" i="1" dirty="0" err="1"/>
              <a:t>be</a:t>
            </a:r>
            <a:r>
              <a:rPr lang="cs-CZ" i="1" dirty="0"/>
              <a:t>:</a:t>
            </a:r>
          </a:p>
          <a:p>
            <a:r>
              <a:rPr lang="cs-CZ" i="1" dirty="0" err="1"/>
              <a:t>She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never</a:t>
            </a:r>
            <a:r>
              <a:rPr lang="cs-CZ" i="1" dirty="0"/>
              <a:t> </a:t>
            </a:r>
            <a:r>
              <a:rPr lang="cs-CZ" i="1" dirty="0" err="1"/>
              <a:t>late</a:t>
            </a:r>
            <a:r>
              <a:rPr lang="cs-CZ" i="1" dirty="0"/>
              <a:t>. Poznámka: je logické, že nemůžeme nic vložit mezi </a:t>
            </a:r>
            <a:r>
              <a:rPr lang="cs-CZ" i="1" dirty="0" err="1"/>
              <a:t>she</a:t>
            </a:r>
            <a:r>
              <a:rPr lang="cs-CZ" dirty="0"/>
              <a:t> a </a:t>
            </a:r>
            <a:r>
              <a:rPr lang="cs-CZ" i="1" dirty="0" err="1"/>
              <a:t>is</a:t>
            </a:r>
            <a:r>
              <a:rPr lang="cs-CZ" dirty="0"/>
              <a:t>, protože zde lze použít zkrácený tvar </a:t>
            </a:r>
            <a:r>
              <a:rPr lang="en-US" i="1" dirty="0"/>
              <a:t>She’s</a:t>
            </a:r>
            <a:r>
              <a:rPr lang="en-US" dirty="0"/>
              <a:t>,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cs-CZ" dirty="0"/>
              <a:t>zřejmě nic vložit nejde.</a:t>
            </a:r>
            <a:endParaRPr lang="en-US" dirty="0"/>
          </a:p>
          <a:p>
            <a:r>
              <a:rPr lang="en-US" i="1" dirty="0"/>
              <a:t>T</a:t>
            </a:r>
            <a:r>
              <a:rPr lang="cs-CZ" i="1" dirty="0" err="1"/>
              <a:t>hey</a:t>
            </a:r>
            <a:r>
              <a:rPr lang="cs-CZ" i="1" dirty="0"/>
              <a:t> </a:t>
            </a:r>
            <a:r>
              <a:rPr lang="cs-CZ" i="1" dirty="0" err="1"/>
              <a:t>aren</a:t>
            </a:r>
            <a:r>
              <a:rPr lang="en-US" i="1" dirty="0"/>
              <a:t>’t often at home.</a:t>
            </a:r>
            <a:endParaRPr lang="cs-CZ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57AEA2-0422-4EB4-B291-B5295DB7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5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54D5A-E042-4E57-AE63-46F6D74A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Unit 4: slovosled – česká gramatika strana 2 (pokračování na straně 5)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9AC1F3-CED2-4492-9602-48C771EB6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Angličtina má pevný slovosled. </a:t>
            </a:r>
          </a:p>
          <a:p>
            <a:r>
              <a:rPr lang="cs-CZ" dirty="0"/>
              <a:t>Základní pořadí větných členů v oznamovací větě vyjadřuje zkratka SVOMPT, která znamená následující: </a:t>
            </a:r>
          </a:p>
          <a:p>
            <a:r>
              <a:rPr lang="cs-CZ" dirty="0"/>
              <a:t>• </a:t>
            </a:r>
            <a:r>
              <a:rPr lang="cs-CZ" dirty="0" err="1"/>
              <a:t>Subject</a:t>
            </a:r>
            <a:r>
              <a:rPr lang="cs-CZ" dirty="0"/>
              <a:t> = podmět </a:t>
            </a:r>
          </a:p>
          <a:p>
            <a:r>
              <a:rPr lang="cs-CZ" dirty="0"/>
              <a:t>• Verb = přísudek </a:t>
            </a:r>
          </a:p>
          <a:p>
            <a:r>
              <a:rPr lang="cs-CZ" dirty="0"/>
              <a:t>• </a:t>
            </a:r>
            <a:r>
              <a:rPr lang="cs-CZ" dirty="0" err="1"/>
              <a:t>Object</a:t>
            </a:r>
            <a:r>
              <a:rPr lang="cs-CZ" dirty="0"/>
              <a:t> = předmět </a:t>
            </a:r>
          </a:p>
          <a:p>
            <a:r>
              <a:rPr lang="cs-CZ" dirty="0"/>
              <a:t>• </a:t>
            </a:r>
            <a:r>
              <a:rPr lang="cs-CZ" dirty="0" err="1"/>
              <a:t>Manner</a:t>
            </a:r>
            <a:r>
              <a:rPr lang="cs-CZ" dirty="0"/>
              <a:t> = příslovečné určení způsobu </a:t>
            </a:r>
          </a:p>
          <a:p>
            <a:r>
              <a:rPr lang="cs-CZ" dirty="0"/>
              <a:t>• Place = příslovečné určení místa </a:t>
            </a:r>
          </a:p>
          <a:p>
            <a:r>
              <a:rPr lang="cs-CZ" dirty="0"/>
              <a:t>• </a:t>
            </a:r>
            <a:r>
              <a:rPr lang="cs-CZ" dirty="0" err="1"/>
              <a:t>Time</a:t>
            </a:r>
            <a:r>
              <a:rPr lang="cs-CZ" dirty="0"/>
              <a:t> = příslovečné určení času </a:t>
            </a:r>
          </a:p>
          <a:p>
            <a:r>
              <a:rPr lang="cs-CZ" i="1" dirty="0" err="1"/>
              <a:t>Children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Czech Republic go to </a:t>
            </a:r>
            <a:r>
              <a:rPr lang="cs-CZ" i="1" dirty="0" err="1"/>
              <a:t>school</a:t>
            </a:r>
            <a:r>
              <a:rPr lang="cs-CZ" i="1" dirty="0"/>
              <a:t> </a:t>
            </a:r>
            <a:r>
              <a:rPr lang="cs-CZ" i="1" dirty="0" err="1"/>
              <a:t>at</a:t>
            </a:r>
            <a:r>
              <a:rPr lang="cs-CZ" i="1" dirty="0"/>
              <a:t> 8 </a:t>
            </a:r>
            <a:r>
              <a:rPr lang="cs-CZ" i="1" dirty="0" err="1"/>
              <a:t>o'clock</a:t>
            </a:r>
            <a:r>
              <a:rPr lang="cs-CZ" i="1" dirty="0"/>
              <a:t>. My </a:t>
            </a:r>
            <a:r>
              <a:rPr lang="cs-CZ" i="1" dirty="0" err="1"/>
              <a:t>friend</a:t>
            </a:r>
            <a:r>
              <a:rPr lang="cs-CZ" i="1" dirty="0"/>
              <a:t> </a:t>
            </a:r>
            <a:r>
              <a:rPr lang="cs-CZ" i="1" dirty="0" err="1"/>
              <a:t>loves</a:t>
            </a:r>
            <a:r>
              <a:rPr lang="cs-CZ" i="1" dirty="0"/>
              <a:t> music very much. I </a:t>
            </a:r>
            <a:r>
              <a:rPr lang="cs-CZ" i="1" dirty="0" err="1"/>
              <a:t>would</a:t>
            </a:r>
            <a:r>
              <a:rPr lang="cs-CZ" i="1" dirty="0"/>
              <a:t> </a:t>
            </a:r>
            <a:r>
              <a:rPr lang="cs-CZ" i="1" dirty="0" err="1"/>
              <a:t>like</a:t>
            </a:r>
            <a:r>
              <a:rPr lang="cs-CZ" i="1" dirty="0"/>
              <a:t> to go to </a:t>
            </a:r>
            <a:r>
              <a:rPr lang="cs-CZ" i="1" dirty="0" err="1"/>
              <a:t>the</a:t>
            </a:r>
            <a:r>
              <a:rPr lang="cs-CZ" i="1" dirty="0"/>
              <a:t> US </a:t>
            </a:r>
            <a:r>
              <a:rPr lang="cs-CZ" i="1" dirty="0" err="1"/>
              <a:t>next</a:t>
            </a:r>
            <a:r>
              <a:rPr lang="cs-CZ" i="1" dirty="0"/>
              <a:t> </a:t>
            </a:r>
            <a:r>
              <a:rPr lang="cs-CZ" i="1" dirty="0" err="1"/>
              <a:t>year</a:t>
            </a:r>
            <a:r>
              <a:rPr lang="cs-CZ" i="1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6A530E-8B0D-4BA0-9A9F-96B2A6AA5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0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2BE1A7-35AC-44B5-969C-3BF1ABB7E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Unit 4: slovosled – česká gramatika strana 2 – pokračování ze strany 4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9BDFB3-61C2-40AC-90A8-A3B7B6336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Children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Czech Republic go to </a:t>
            </a:r>
            <a:r>
              <a:rPr lang="cs-CZ" i="1" dirty="0" err="1"/>
              <a:t>school</a:t>
            </a:r>
            <a:r>
              <a:rPr lang="cs-CZ" i="1" dirty="0"/>
              <a:t> </a:t>
            </a:r>
            <a:r>
              <a:rPr lang="cs-CZ" i="1" dirty="0" err="1"/>
              <a:t>at</a:t>
            </a:r>
            <a:r>
              <a:rPr lang="cs-CZ" i="1" dirty="0"/>
              <a:t> 8 </a:t>
            </a:r>
            <a:r>
              <a:rPr lang="cs-CZ" i="1" dirty="0" err="1"/>
              <a:t>o'clock</a:t>
            </a:r>
            <a:r>
              <a:rPr lang="cs-CZ" i="1" dirty="0"/>
              <a:t>. </a:t>
            </a:r>
          </a:p>
          <a:p>
            <a:r>
              <a:rPr lang="en-US" i="1" dirty="0"/>
              <a:t>They</a:t>
            </a:r>
            <a:r>
              <a:rPr lang="cs-CZ" i="1" dirty="0"/>
              <a:t> go to </a:t>
            </a:r>
            <a:r>
              <a:rPr lang="cs-CZ" i="1" dirty="0" err="1"/>
              <a:t>the</a:t>
            </a:r>
            <a:r>
              <a:rPr lang="cs-CZ" i="1" dirty="0"/>
              <a:t> US </a:t>
            </a:r>
            <a:r>
              <a:rPr lang="cs-CZ" i="1" dirty="0" err="1"/>
              <a:t>every</a:t>
            </a:r>
            <a:r>
              <a:rPr lang="cs-CZ" i="1" dirty="0"/>
              <a:t> </a:t>
            </a:r>
            <a:r>
              <a:rPr lang="cs-CZ" i="1" dirty="0" err="1"/>
              <a:t>year</a:t>
            </a:r>
            <a:r>
              <a:rPr lang="cs-CZ" i="1" dirty="0"/>
              <a:t>.</a:t>
            </a:r>
          </a:p>
          <a:p>
            <a:endParaRPr lang="cs-CZ" dirty="0"/>
          </a:p>
          <a:p>
            <a:r>
              <a:rPr lang="cs-CZ" dirty="0"/>
              <a:t>Slovosled z kladné věty zůstává stejný i v záporné větě či otázce:</a:t>
            </a:r>
          </a:p>
          <a:p>
            <a:r>
              <a:rPr lang="cs-CZ" i="1" dirty="0" err="1"/>
              <a:t>Children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Czech Republic </a:t>
            </a:r>
            <a:r>
              <a:rPr lang="en-US" i="1" dirty="0"/>
              <a:t>don’t </a:t>
            </a:r>
            <a:r>
              <a:rPr lang="cs-CZ" i="1" dirty="0"/>
              <a:t>go to </a:t>
            </a:r>
            <a:r>
              <a:rPr lang="cs-CZ" i="1" dirty="0" err="1"/>
              <a:t>school</a:t>
            </a:r>
            <a:r>
              <a:rPr lang="cs-CZ" i="1" dirty="0"/>
              <a:t> </a:t>
            </a:r>
            <a:r>
              <a:rPr lang="cs-CZ" i="1" dirty="0" err="1"/>
              <a:t>at</a:t>
            </a:r>
            <a:r>
              <a:rPr lang="cs-CZ" i="1" dirty="0"/>
              <a:t> 8 </a:t>
            </a:r>
            <a:r>
              <a:rPr lang="cs-CZ" i="1" dirty="0" err="1"/>
              <a:t>o'clock</a:t>
            </a:r>
            <a:r>
              <a:rPr lang="cs-CZ" i="1" dirty="0"/>
              <a:t>. </a:t>
            </a:r>
            <a:r>
              <a:rPr lang="cs-CZ" dirty="0"/>
              <a:t>(Pouze jsme vložili pomocné </a:t>
            </a:r>
            <a:r>
              <a:rPr lang="en-US" i="1" dirty="0"/>
              <a:t>don’t</a:t>
            </a:r>
            <a:r>
              <a:rPr lang="cs-CZ" dirty="0"/>
              <a:t>, jinak se slovosled nezměnil.)</a:t>
            </a:r>
            <a:endParaRPr lang="en-US" dirty="0"/>
          </a:p>
          <a:p>
            <a:r>
              <a:rPr lang="cs-CZ" i="1" dirty="0"/>
              <a:t>Do t</a:t>
            </a:r>
            <a:r>
              <a:rPr lang="en-US" i="1" dirty="0"/>
              <a:t>hey</a:t>
            </a:r>
            <a:r>
              <a:rPr lang="cs-CZ" i="1" dirty="0"/>
              <a:t> go to </a:t>
            </a:r>
            <a:r>
              <a:rPr lang="cs-CZ" i="1" dirty="0" err="1"/>
              <a:t>the</a:t>
            </a:r>
            <a:r>
              <a:rPr lang="cs-CZ" i="1" dirty="0"/>
              <a:t> US </a:t>
            </a:r>
            <a:r>
              <a:rPr lang="cs-CZ" i="1" dirty="0" err="1"/>
              <a:t>every</a:t>
            </a:r>
            <a:r>
              <a:rPr lang="cs-CZ" i="1" dirty="0"/>
              <a:t> </a:t>
            </a:r>
            <a:r>
              <a:rPr lang="cs-CZ" i="1" dirty="0" err="1"/>
              <a:t>year</a:t>
            </a:r>
            <a:r>
              <a:rPr lang="cs-CZ" i="1" dirty="0"/>
              <a:t>? </a:t>
            </a:r>
            <a:r>
              <a:rPr lang="cs-CZ" dirty="0"/>
              <a:t>(Pouze jsme „předsunuli pomocné </a:t>
            </a:r>
            <a:r>
              <a:rPr lang="cs-CZ" i="1" dirty="0"/>
              <a:t>D</a:t>
            </a:r>
            <a:r>
              <a:rPr lang="en-US" i="1" dirty="0"/>
              <a:t>o</a:t>
            </a:r>
            <a:r>
              <a:rPr lang="cs-CZ" dirty="0"/>
              <a:t>, jinak se slovosled nezměnil.)</a:t>
            </a:r>
            <a:endParaRPr lang="cs-CZ" i="1" dirty="0"/>
          </a:p>
          <a:p>
            <a:endParaRPr lang="cs-CZ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7D91503-9482-44A9-97C9-82897C6CD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88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40D0DA-9906-4761-9012-2747E63B3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Unit 4: časové předložky – </a:t>
            </a:r>
            <a:r>
              <a:rPr lang="cs-CZ" b="1" dirty="0" err="1"/>
              <a:t>page</a:t>
            </a:r>
            <a:r>
              <a:rPr lang="cs-CZ" b="1" dirty="0"/>
              <a:t> 25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07C3B8-9D2F-411F-B598-D906D4F12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cvičení 8 na straně 25</a:t>
            </a:r>
          </a:p>
          <a:p>
            <a:r>
              <a:rPr lang="cs-CZ" dirty="0"/>
              <a:t>Do řádku 1 patří </a:t>
            </a:r>
            <a:r>
              <a:rPr lang="cs-CZ" i="1" dirty="0" err="1"/>
              <a:t>at</a:t>
            </a:r>
            <a:r>
              <a:rPr lang="cs-CZ" i="1" dirty="0"/>
              <a:t>.</a:t>
            </a:r>
          </a:p>
          <a:p>
            <a:r>
              <a:rPr lang="cs-CZ" dirty="0"/>
              <a:t>Do řádku 2 patří </a:t>
            </a:r>
            <a:r>
              <a:rPr lang="cs-CZ" i="1" dirty="0"/>
              <a:t>in</a:t>
            </a:r>
            <a:r>
              <a:rPr lang="cs-CZ" dirty="0"/>
              <a:t> (in použijeme i s ročními obdobími – bez členu – </a:t>
            </a:r>
            <a:r>
              <a:rPr lang="cs-CZ" i="1" dirty="0"/>
              <a:t>in</a:t>
            </a:r>
            <a:r>
              <a:rPr lang="cs-CZ" dirty="0"/>
              <a:t> </a:t>
            </a:r>
            <a:r>
              <a:rPr lang="cs-CZ" i="1" dirty="0" err="1"/>
              <a:t>spring</a:t>
            </a:r>
            <a:r>
              <a:rPr lang="cs-CZ" i="1" dirty="0"/>
              <a:t>, in </a:t>
            </a:r>
            <a:r>
              <a:rPr lang="cs-CZ" i="1" dirty="0" err="1"/>
              <a:t>summer</a:t>
            </a:r>
            <a:r>
              <a:rPr lang="cs-CZ" i="1" dirty="0"/>
              <a:t>, in </a:t>
            </a:r>
            <a:r>
              <a:rPr lang="cs-CZ" i="1" dirty="0" err="1"/>
              <a:t>autumn</a:t>
            </a:r>
            <a:r>
              <a:rPr lang="cs-CZ" i="1" dirty="0"/>
              <a:t>, in </a:t>
            </a:r>
            <a:r>
              <a:rPr lang="cs-CZ" i="1" dirty="0" err="1"/>
              <a:t>winter</a:t>
            </a:r>
            <a:r>
              <a:rPr lang="cs-CZ" i="1" dirty="0"/>
              <a:t>)</a:t>
            </a:r>
          </a:p>
          <a:p>
            <a:r>
              <a:rPr lang="cs-CZ" dirty="0"/>
              <a:t>Do řádku 3 patří </a:t>
            </a:r>
            <a:r>
              <a:rPr lang="cs-CZ" i="1" dirty="0"/>
              <a:t>on</a:t>
            </a:r>
            <a:endParaRPr lang="cs-CZ" dirty="0"/>
          </a:p>
          <a:p>
            <a:r>
              <a:rPr lang="cs-CZ" dirty="0"/>
              <a:t>V případě kombinace dne a denního časového úseku použijeme předložku </a:t>
            </a:r>
            <a:r>
              <a:rPr lang="cs-CZ" i="1" dirty="0"/>
              <a:t>on</a:t>
            </a:r>
            <a:r>
              <a:rPr lang="cs-CZ" dirty="0"/>
              <a:t>:</a:t>
            </a:r>
          </a:p>
          <a:p>
            <a:r>
              <a:rPr lang="cs-CZ" i="1" dirty="0"/>
              <a:t>on  </a:t>
            </a:r>
            <a:r>
              <a:rPr lang="cs-CZ" i="1" dirty="0" err="1"/>
              <a:t>Monday</a:t>
            </a:r>
            <a:r>
              <a:rPr lang="cs-CZ" i="1" dirty="0"/>
              <a:t> </a:t>
            </a:r>
            <a:r>
              <a:rPr lang="cs-CZ" i="1" dirty="0" err="1"/>
              <a:t>morning</a:t>
            </a:r>
            <a:r>
              <a:rPr lang="cs-CZ" i="1" dirty="0"/>
              <a:t>, on </a:t>
            </a:r>
            <a:r>
              <a:rPr lang="cs-CZ" i="1" dirty="0" err="1"/>
              <a:t>Wednesday</a:t>
            </a:r>
            <a:r>
              <a:rPr lang="cs-CZ" i="1" dirty="0"/>
              <a:t> </a:t>
            </a:r>
            <a:r>
              <a:rPr lang="cs-CZ" i="1" dirty="0" err="1"/>
              <a:t>afternoon</a:t>
            </a:r>
            <a:endParaRPr lang="cs-CZ" i="1" dirty="0"/>
          </a:p>
          <a:p>
            <a:r>
              <a:rPr lang="cs-CZ" dirty="0"/>
              <a:t>Dávejte si pozor na členy: </a:t>
            </a:r>
            <a:r>
              <a:rPr lang="cs-CZ" i="1" dirty="0"/>
              <a:t>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morning</a:t>
            </a:r>
            <a:r>
              <a:rPr lang="cs-CZ" i="1" dirty="0"/>
              <a:t> x </a:t>
            </a:r>
            <a:r>
              <a:rPr lang="cs-CZ" i="1" dirty="0" err="1"/>
              <a:t>at</a:t>
            </a:r>
            <a:r>
              <a:rPr lang="cs-CZ" i="1" dirty="0"/>
              <a:t> night x on </a:t>
            </a:r>
            <a:r>
              <a:rPr lang="cs-CZ" i="1" dirty="0" err="1"/>
              <a:t>Monday</a:t>
            </a:r>
            <a:r>
              <a:rPr lang="cs-CZ" i="1" dirty="0"/>
              <a:t> </a:t>
            </a:r>
            <a:r>
              <a:rPr lang="cs-CZ" i="1"/>
              <a:t>morning</a:t>
            </a:r>
            <a:endParaRPr lang="cs-CZ" i="1" dirty="0"/>
          </a:p>
          <a:p>
            <a:r>
              <a:rPr lang="cs-CZ" dirty="0"/>
              <a:t>Další důležitou předložkou je </a:t>
            </a:r>
            <a:r>
              <a:rPr lang="cs-CZ" i="1" dirty="0" err="1"/>
              <a:t>from</a:t>
            </a:r>
            <a:r>
              <a:rPr lang="cs-CZ" i="1" dirty="0"/>
              <a:t> to</a:t>
            </a:r>
            <a:r>
              <a:rPr lang="cs-CZ" dirty="0"/>
              <a:t> (od do): </a:t>
            </a:r>
          </a:p>
          <a:p>
            <a:r>
              <a:rPr lang="cs-CZ" i="1" dirty="0" err="1"/>
              <a:t>from</a:t>
            </a:r>
            <a:r>
              <a:rPr lang="cs-CZ" i="1" dirty="0"/>
              <a:t> 10 </a:t>
            </a:r>
            <a:r>
              <a:rPr lang="cs-CZ" i="1" dirty="0" err="1"/>
              <a:t>a.m</a:t>
            </a:r>
            <a:r>
              <a:rPr lang="cs-CZ" i="1" dirty="0"/>
              <a:t>. to 3 </a:t>
            </a:r>
            <a:r>
              <a:rPr lang="cs-CZ" i="1" dirty="0" err="1"/>
              <a:t>p.m</a:t>
            </a:r>
            <a:r>
              <a:rPr lang="cs-CZ" i="1" dirty="0"/>
              <a:t>.,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Tuesday</a:t>
            </a:r>
            <a:r>
              <a:rPr lang="cs-CZ" i="1" dirty="0"/>
              <a:t> to </a:t>
            </a:r>
            <a:r>
              <a:rPr lang="cs-CZ" i="1" dirty="0" err="1"/>
              <a:t>Thursday</a:t>
            </a:r>
            <a:endParaRPr lang="cs-CZ" i="1" dirty="0"/>
          </a:p>
          <a:p>
            <a:r>
              <a:rPr lang="cs-CZ" dirty="0"/>
              <a:t>(</a:t>
            </a:r>
            <a:r>
              <a:rPr lang="cs-CZ" dirty="0" err="1"/>
              <a:t>from</a:t>
            </a:r>
            <a:r>
              <a:rPr lang="cs-CZ" dirty="0"/>
              <a:t> to používáme i místně: </a:t>
            </a:r>
            <a:r>
              <a:rPr lang="cs-CZ" i="1" dirty="0" err="1"/>
              <a:t>from</a:t>
            </a:r>
            <a:r>
              <a:rPr lang="cs-CZ" i="1" dirty="0"/>
              <a:t> London to Dublin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C2812C-3558-452C-8D06-F412D09A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5821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677</TotalTime>
  <Words>466</Words>
  <Application>Microsoft Office PowerPoint</Application>
  <PresentationFormat>Širokoúhlá obrazovka</PresentationFormat>
  <Paragraphs>49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Fazeta</vt:lpstr>
      <vt:lpstr>English A1 level unit 4</vt:lpstr>
      <vt:lpstr>Unit 4</vt:lpstr>
      <vt:lpstr>Unit 4: Příslovce četnosti – page 22, grammar page 144 </vt:lpstr>
      <vt:lpstr>Unit 4: slovosled – česká gramatika strana 2 (pokračování na straně 5)</vt:lpstr>
      <vt:lpstr>Unit 4: slovosled – česká gramatika strana 2 – pokračování ze strany 4</vt:lpstr>
      <vt:lpstr>Unit 4: časové předložky – page 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72</cp:revision>
  <dcterms:created xsi:type="dcterms:W3CDTF">2020-10-01T10:16:29Z</dcterms:created>
  <dcterms:modified xsi:type="dcterms:W3CDTF">2022-09-22T07:05:20Z</dcterms:modified>
</cp:coreProperties>
</file>