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AF5DA-06A9-4020-9168-B48712809675}" type="datetimeFigureOut">
              <a:rPr lang="cs-CZ" smtClean="0"/>
              <a:t>04.02.2021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C6D9E-2B5F-4149-87A4-DDF09B823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938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24259-D965-4A84-8607-2DB3C0449D9C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5280-F09A-4CE8-AE87-19CD071521BE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88D61-5683-41E6-BBD0-E410003647C9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ADE89-051C-445C-B17A-7AE096C86D30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DEFC5-C9AB-404C-9F70-84C7ECA5B693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87A73-9B19-43A0-9F55-269F3DFE5C8C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1AED-30AA-40A5-A738-32C8FE58F869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C8D6F-2BD7-4861-ABE4-A69EC55CFB7F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B0DA6-F7FF-42D9-A3D3-7A4B25C621C5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379D-E371-439B-8099-A371DBE15846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5329E-183D-4601-8982-B61107D6496E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958B4-7633-4370-9D98-1F4814BE797A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0ED8E-1E04-4642-8C89-2B8948C6C42B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4517B-F7C1-4E91-A01B-ECBC6836A9D8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B6DC-03AF-442F-8545-AFD0A6345D92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06EB-145F-46F7-88C9-811E8E92312F}" type="datetime1">
              <a:rPr lang="en-US" smtClean="0"/>
              <a:t>2/4/2021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7ACFA-9C74-41F8-8668-E9815B96C6EB}" type="datetime1">
              <a:rPr lang="en-US" smtClean="0"/>
              <a:t>2/4/2021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365DE-8349-45D1-8B40-49FC885631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9517" y="2404531"/>
            <a:ext cx="7766936" cy="1646302"/>
          </a:xfrm>
        </p:spPr>
        <p:txBody>
          <a:bodyPr/>
          <a:lstStyle/>
          <a:p>
            <a:r>
              <a:rPr lang="cs-CZ" sz="4400" dirty="0" err="1"/>
              <a:t>English</a:t>
            </a:r>
            <a:r>
              <a:rPr lang="cs-CZ" sz="4400" dirty="0"/>
              <a:t> A2 </a:t>
            </a:r>
            <a:r>
              <a:rPr lang="cs-CZ" sz="4400" dirty="0" err="1"/>
              <a:t>level</a:t>
            </a:r>
            <a:br>
              <a:rPr lang="cs-CZ" sz="4400" dirty="0"/>
            </a:br>
            <a:r>
              <a:rPr lang="cs-CZ" sz="4400" dirty="0" err="1"/>
              <a:t>Summer</a:t>
            </a:r>
            <a:r>
              <a:rPr lang="cs-CZ" sz="4400" dirty="0"/>
              <a:t> term – úvod + unit 6 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EE1296D-3D68-4D91-B030-8BE459A672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Ing. Ivan Hrbek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67A0A94-4035-49A9-B805-C6A15A69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37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11D043-E5C5-48E0-B0CB-68C614D25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Materials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7618FF0-893E-401F-AC8D-D8506DB71A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Textbook</a:t>
            </a:r>
            <a:r>
              <a:rPr lang="cs-CZ" dirty="0"/>
              <a:t>: </a:t>
            </a:r>
            <a:r>
              <a:rPr lang="cs-CZ" dirty="0" err="1"/>
              <a:t>Lifestyle</a:t>
            </a:r>
            <a:r>
              <a:rPr lang="cs-CZ" dirty="0"/>
              <a:t> </a:t>
            </a:r>
            <a:r>
              <a:rPr lang="cs-CZ" dirty="0" err="1"/>
              <a:t>pre-intermediate</a:t>
            </a:r>
            <a:r>
              <a:rPr lang="cs-CZ" dirty="0"/>
              <a:t>, </a:t>
            </a:r>
            <a:r>
              <a:rPr lang="cs-CZ" dirty="0" err="1"/>
              <a:t>Units</a:t>
            </a:r>
            <a:r>
              <a:rPr lang="cs-CZ" dirty="0"/>
              <a:t> 6 – 10</a:t>
            </a:r>
          </a:p>
          <a:p>
            <a:r>
              <a:rPr lang="cs-CZ" dirty="0"/>
              <a:t>Stručný přehled gramatiky pro úroveň A2 (Hrbek – Vogeltanzová) – máte na </a:t>
            </a:r>
            <a:r>
              <a:rPr lang="cs-CZ" dirty="0" err="1"/>
              <a:t>Moodle</a:t>
            </a:r>
            <a:endParaRPr lang="cs-CZ" dirty="0"/>
          </a:p>
          <a:p>
            <a:r>
              <a:rPr lang="cs-CZ" dirty="0"/>
              <a:t>Doporučený slovník: </a:t>
            </a:r>
            <a:r>
              <a:rPr lang="cs-CZ" dirty="0" err="1"/>
              <a:t>Longman</a:t>
            </a:r>
            <a:r>
              <a:rPr lang="cs-CZ" dirty="0"/>
              <a:t> </a:t>
            </a:r>
            <a:r>
              <a:rPr lang="cs-CZ" dirty="0" err="1"/>
              <a:t>Contemporary</a:t>
            </a:r>
            <a:r>
              <a:rPr lang="cs-CZ" dirty="0"/>
              <a:t> </a:t>
            </a:r>
            <a:r>
              <a:rPr lang="cs-CZ" dirty="0" err="1"/>
              <a:t>Dictionary</a:t>
            </a:r>
            <a:endParaRPr lang="cs-CZ" dirty="0"/>
          </a:p>
          <a:p>
            <a:r>
              <a:rPr lang="cs-CZ" dirty="0"/>
              <a:t>Doporučená učebnice gramatiky:</a:t>
            </a:r>
          </a:p>
          <a:p>
            <a:r>
              <a:rPr lang="cs-CZ" dirty="0" err="1"/>
              <a:t>Raymong</a:t>
            </a:r>
            <a:r>
              <a:rPr lang="cs-CZ" dirty="0"/>
              <a:t> Murphy: </a:t>
            </a:r>
            <a:r>
              <a:rPr lang="cs-CZ" dirty="0" err="1"/>
              <a:t>Essential</a:t>
            </a:r>
            <a:r>
              <a:rPr lang="cs-CZ" dirty="0"/>
              <a:t> </a:t>
            </a:r>
            <a:r>
              <a:rPr lang="cs-CZ" dirty="0" err="1"/>
              <a:t>Grammar</a:t>
            </a:r>
            <a:r>
              <a:rPr lang="cs-CZ" dirty="0"/>
              <a:t> in Use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D7BA15A-77B7-449A-96B3-8D29F89B2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5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87DF10-B60F-4F77-A457-7E13929F9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Programme</a:t>
            </a:r>
            <a:r>
              <a:rPr lang="en-US" dirty="0"/>
              <a:t>: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9AF897A-D92B-494E-9E5F-D5720A48EB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sz="4000" b="1" u="sng" dirty="0"/>
              <a:t>Unit 6:</a:t>
            </a:r>
            <a:r>
              <a:rPr lang="cs-CZ" sz="4000" b="1" dirty="0"/>
              <a:t> </a:t>
            </a:r>
            <a:r>
              <a:rPr lang="cs-CZ" sz="4000" b="1" dirty="0" err="1"/>
              <a:t>Questions</a:t>
            </a:r>
            <a:r>
              <a:rPr lang="cs-CZ" sz="4000" b="1" dirty="0"/>
              <a:t> - </a:t>
            </a:r>
            <a:r>
              <a:rPr lang="cs-CZ" sz="4000" b="1" dirty="0" err="1"/>
              <a:t>dimensions</a:t>
            </a:r>
            <a:endParaRPr lang="cs-CZ" sz="4000" b="1" dirty="0"/>
          </a:p>
          <a:p>
            <a:r>
              <a:rPr lang="cs-CZ" sz="4000" b="1" u="sng" dirty="0"/>
              <a:t>Unit 7:</a:t>
            </a:r>
            <a:r>
              <a:rPr lang="cs-CZ" sz="4000" b="1" dirty="0"/>
              <a:t> </a:t>
            </a:r>
            <a:r>
              <a:rPr lang="cs-CZ" sz="4000" b="1" dirty="0" err="1"/>
              <a:t>Modals</a:t>
            </a:r>
            <a:r>
              <a:rPr lang="cs-CZ" sz="4000" b="1" dirty="0"/>
              <a:t>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obligation</a:t>
            </a:r>
            <a:r>
              <a:rPr lang="cs-CZ" sz="4000" b="1" dirty="0"/>
              <a:t> and </a:t>
            </a:r>
            <a:r>
              <a:rPr lang="cs-CZ" sz="4000" b="1" dirty="0" err="1"/>
              <a:t>permission</a:t>
            </a:r>
            <a:endParaRPr lang="cs-CZ" sz="4000" b="1" dirty="0"/>
          </a:p>
          <a:p>
            <a:r>
              <a:rPr lang="cs-CZ" sz="4000" b="1" u="sng" dirty="0"/>
              <a:t>Unit 8:</a:t>
            </a:r>
            <a:r>
              <a:rPr lang="cs-CZ" sz="4000" b="1" dirty="0"/>
              <a:t> </a:t>
            </a:r>
            <a:r>
              <a:rPr lang="cs-CZ" sz="4000" b="1" dirty="0" err="1"/>
              <a:t>Present</a:t>
            </a:r>
            <a:r>
              <a:rPr lang="cs-CZ" sz="4000" b="1" dirty="0"/>
              <a:t> </a:t>
            </a:r>
            <a:r>
              <a:rPr lang="cs-CZ" sz="4000" b="1" dirty="0" err="1"/>
              <a:t>perfect</a:t>
            </a:r>
            <a:r>
              <a:rPr lang="cs-CZ" sz="4000" b="1" dirty="0"/>
              <a:t>; </a:t>
            </a:r>
            <a:r>
              <a:rPr lang="cs-CZ" sz="4000" b="1" i="1" dirty="0" err="1"/>
              <a:t>yet</a:t>
            </a:r>
            <a:r>
              <a:rPr lang="cs-CZ" sz="4000" b="1" i="1" dirty="0"/>
              <a:t>/</a:t>
            </a:r>
            <a:r>
              <a:rPr lang="cs-CZ" sz="4000" b="1" i="1" dirty="0" err="1"/>
              <a:t>already</a:t>
            </a:r>
            <a:endParaRPr lang="cs-CZ" sz="4000" b="1" dirty="0"/>
          </a:p>
          <a:p>
            <a:r>
              <a:rPr lang="cs-CZ" sz="4000" b="1" u="sng" dirty="0"/>
              <a:t>Unit 9:</a:t>
            </a:r>
            <a:r>
              <a:rPr lang="cs-CZ" sz="4000" b="1" dirty="0"/>
              <a:t> </a:t>
            </a:r>
            <a:r>
              <a:rPr lang="cs-CZ" sz="4000" b="1" dirty="0" err="1"/>
              <a:t>Modals</a:t>
            </a:r>
            <a:r>
              <a:rPr lang="cs-CZ" sz="4000" b="1" dirty="0"/>
              <a:t> </a:t>
            </a:r>
            <a:r>
              <a:rPr lang="cs-CZ" sz="4000" b="1" dirty="0" err="1"/>
              <a:t>of</a:t>
            </a:r>
            <a:r>
              <a:rPr lang="cs-CZ" sz="4000" b="1" dirty="0"/>
              <a:t> </a:t>
            </a:r>
            <a:r>
              <a:rPr lang="cs-CZ" sz="4000" b="1" dirty="0" err="1"/>
              <a:t>possibility</a:t>
            </a:r>
            <a:r>
              <a:rPr lang="cs-CZ" sz="4000" b="1" dirty="0"/>
              <a:t>; </a:t>
            </a:r>
            <a:r>
              <a:rPr lang="cs-CZ" sz="4000" b="1" dirty="0" err="1"/>
              <a:t>Future</a:t>
            </a:r>
            <a:r>
              <a:rPr lang="cs-CZ" sz="4000" b="1" dirty="0"/>
              <a:t> </a:t>
            </a:r>
            <a:r>
              <a:rPr lang="cs-CZ" sz="4000" b="1" dirty="0" err="1"/>
              <a:t>arrangements</a:t>
            </a:r>
            <a:endParaRPr lang="cs-CZ" sz="4000" b="1" dirty="0"/>
          </a:p>
          <a:p>
            <a:r>
              <a:rPr lang="cs-CZ" sz="4000" b="1" u="sng" dirty="0"/>
              <a:t>Unit 10:</a:t>
            </a:r>
            <a:r>
              <a:rPr lang="cs-CZ" sz="4000" b="1" dirty="0"/>
              <a:t> </a:t>
            </a:r>
            <a:r>
              <a:rPr lang="cs-CZ" sz="4000" b="1" dirty="0" err="1"/>
              <a:t>Countable</a:t>
            </a:r>
            <a:r>
              <a:rPr lang="cs-CZ" sz="4000" b="1" dirty="0"/>
              <a:t> and </a:t>
            </a:r>
            <a:r>
              <a:rPr lang="cs-CZ" sz="4000" b="1" dirty="0" err="1"/>
              <a:t>uncountable</a:t>
            </a:r>
            <a:r>
              <a:rPr lang="cs-CZ" sz="4000" b="1" dirty="0"/>
              <a:t> </a:t>
            </a:r>
            <a:r>
              <a:rPr lang="cs-CZ" sz="4000" b="1" dirty="0" err="1"/>
              <a:t>nouns</a:t>
            </a:r>
            <a:endParaRPr lang="cs-CZ" sz="4000" b="1" dirty="0"/>
          </a:p>
          <a:p>
            <a:endParaRPr lang="cs-CZ" sz="4000" b="1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087746-CF33-4C24-BB15-65555F244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40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170FE8-77AF-4470-869D-185764BEE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Unit 6:</a:t>
            </a:r>
            <a:r>
              <a:rPr lang="cs-CZ" b="1" dirty="0"/>
              <a:t> </a:t>
            </a:r>
            <a:r>
              <a:rPr lang="cs-CZ" b="1" dirty="0" err="1"/>
              <a:t>Questions</a:t>
            </a:r>
            <a:r>
              <a:rPr lang="cs-CZ" b="1" dirty="0"/>
              <a:t> - </a:t>
            </a:r>
            <a:r>
              <a:rPr lang="cs-CZ" b="1" dirty="0" err="1"/>
              <a:t>dimensions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A49489-9D74-4A84-8E7C-08FD04A37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Page</a:t>
            </a:r>
            <a:r>
              <a:rPr lang="cs-CZ" dirty="0"/>
              <a:t> 49 ex. 7</a:t>
            </a:r>
          </a:p>
          <a:p>
            <a:r>
              <a:rPr lang="cs-CZ" b="1" dirty="0" err="1"/>
              <a:t>There</a:t>
            </a:r>
            <a:r>
              <a:rPr lang="cs-CZ" b="1" dirty="0"/>
              <a:t> are </a:t>
            </a:r>
            <a:r>
              <a:rPr lang="cs-CZ" b="1" dirty="0" err="1"/>
              <a:t>two</a:t>
            </a:r>
            <a:r>
              <a:rPr lang="cs-CZ" b="1" dirty="0"/>
              <a:t> </a:t>
            </a:r>
            <a:r>
              <a:rPr lang="cs-CZ" b="1" dirty="0" err="1"/>
              <a:t>options</a:t>
            </a:r>
            <a:r>
              <a:rPr lang="cs-CZ" b="1" dirty="0"/>
              <a:t> </a:t>
            </a:r>
            <a:r>
              <a:rPr lang="cs-CZ" b="1" dirty="0" err="1"/>
              <a:t>asking</a:t>
            </a:r>
            <a:r>
              <a:rPr lang="cs-CZ" b="1" dirty="0"/>
              <a:t> </a:t>
            </a:r>
            <a:r>
              <a:rPr lang="cs-CZ" b="1" dirty="0" err="1"/>
              <a:t>about</a:t>
            </a:r>
            <a:r>
              <a:rPr lang="cs-CZ" b="1" dirty="0"/>
              <a:t> </a:t>
            </a:r>
            <a:r>
              <a:rPr lang="cs-CZ" b="1" dirty="0" err="1"/>
              <a:t>dimensions</a:t>
            </a:r>
            <a:r>
              <a:rPr lang="cs-CZ" b="1" dirty="0"/>
              <a:t>:</a:t>
            </a:r>
          </a:p>
          <a:p>
            <a:r>
              <a:rPr lang="cs-CZ" b="1" dirty="0"/>
              <a:t>1) </a:t>
            </a:r>
            <a:r>
              <a:rPr lang="cs-CZ" b="1" dirty="0" err="1"/>
              <a:t>We</a:t>
            </a:r>
            <a:r>
              <a:rPr lang="cs-CZ" b="1" dirty="0"/>
              <a:t> use </a:t>
            </a:r>
            <a:r>
              <a:rPr lang="cs-CZ" b="1" i="1" dirty="0"/>
              <a:t>h</a:t>
            </a:r>
            <a:r>
              <a:rPr lang="en-US" b="1" i="1" dirty="0"/>
              <a:t>ow</a:t>
            </a:r>
            <a:r>
              <a:rPr lang="en-US" b="1" dirty="0"/>
              <a:t> + </a:t>
            </a:r>
            <a:r>
              <a:rPr lang="en-US" b="1" i="1" dirty="0"/>
              <a:t>an adjective</a:t>
            </a:r>
            <a:r>
              <a:rPr lang="cs-CZ" b="1" dirty="0"/>
              <a:t>: a) </a:t>
            </a:r>
            <a:r>
              <a:rPr lang="cs-CZ" b="1" dirty="0" err="1"/>
              <a:t>How</a:t>
            </a:r>
            <a:r>
              <a:rPr lang="cs-CZ" b="1" dirty="0"/>
              <a:t> </a:t>
            </a:r>
            <a:r>
              <a:rPr lang="cs-CZ" b="1" u="sng" dirty="0"/>
              <a:t>long</a:t>
            </a:r>
            <a:r>
              <a:rPr lang="en-US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it</a:t>
            </a:r>
            <a:r>
              <a:rPr lang="cs-CZ" b="1" dirty="0"/>
              <a:t>? b) </a:t>
            </a:r>
            <a:r>
              <a:rPr lang="cs-CZ" b="1" dirty="0" err="1"/>
              <a:t>How</a:t>
            </a:r>
            <a:r>
              <a:rPr lang="cs-CZ" b="1" dirty="0"/>
              <a:t> </a:t>
            </a:r>
            <a:r>
              <a:rPr lang="cs-CZ" b="1" u="sng" dirty="0" err="1"/>
              <a:t>wide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it</a:t>
            </a:r>
            <a:r>
              <a:rPr lang="cs-CZ" b="1" dirty="0"/>
              <a:t>? c) </a:t>
            </a:r>
            <a:r>
              <a:rPr lang="cs-CZ" b="1" dirty="0" err="1"/>
              <a:t>How</a:t>
            </a:r>
            <a:r>
              <a:rPr lang="cs-CZ" b="1" dirty="0"/>
              <a:t> </a:t>
            </a:r>
            <a:r>
              <a:rPr lang="cs-CZ" b="1" u="sng" dirty="0" err="1"/>
              <a:t>high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it</a:t>
            </a:r>
            <a:r>
              <a:rPr lang="cs-CZ" b="1" dirty="0"/>
              <a:t>? d) </a:t>
            </a:r>
            <a:r>
              <a:rPr lang="cs-CZ" b="1" dirty="0" err="1"/>
              <a:t>How</a:t>
            </a:r>
            <a:r>
              <a:rPr lang="cs-CZ" b="1" dirty="0"/>
              <a:t> </a:t>
            </a:r>
            <a:r>
              <a:rPr lang="cs-CZ" b="1" u="sng" dirty="0" err="1"/>
              <a:t>deep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it</a:t>
            </a:r>
            <a:r>
              <a:rPr lang="cs-CZ" b="1" dirty="0"/>
              <a:t>? e)  </a:t>
            </a:r>
            <a:r>
              <a:rPr lang="cs-CZ" b="1" dirty="0" err="1"/>
              <a:t>How</a:t>
            </a:r>
            <a:r>
              <a:rPr lang="cs-CZ" b="1" dirty="0"/>
              <a:t> </a:t>
            </a:r>
            <a:r>
              <a:rPr lang="cs-CZ" b="1" u="sng" dirty="0" err="1"/>
              <a:t>heavy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it</a:t>
            </a:r>
            <a:r>
              <a:rPr lang="cs-CZ" b="1" dirty="0"/>
              <a:t>?</a:t>
            </a:r>
            <a:endParaRPr lang="cs-CZ" dirty="0"/>
          </a:p>
          <a:p>
            <a:r>
              <a:rPr lang="cs-CZ" b="1" dirty="0"/>
              <a:t>OR</a:t>
            </a:r>
          </a:p>
          <a:p>
            <a:r>
              <a:rPr lang="cs-CZ" b="1" dirty="0"/>
              <a:t>2) </a:t>
            </a:r>
            <a:r>
              <a:rPr lang="cs-CZ" b="1" dirty="0" err="1"/>
              <a:t>We</a:t>
            </a:r>
            <a:r>
              <a:rPr lang="cs-CZ" b="1" dirty="0"/>
              <a:t> use </a:t>
            </a:r>
            <a:r>
              <a:rPr lang="en-US" b="1" i="1" dirty="0"/>
              <a:t>What is the</a:t>
            </a:r>
            <a:r>
              <a:rPr lang="en-US" b="1" dirty="0"/>
              <a:t> </a:t>
            </a:r>
            <a:r>
              <a:rPr lang="cs-CZ" b="1" dirty="0"/>
              <a:t>+ </a:t>
            </a:r>
            <a:r>
              <a:rPr lang="en-US" b="1" i="1" dirty="0"/>
              <a:t>a noun</a:t>
            </a:r>
            <a:r>
              <a:rPr lang="cs-CZ" b="1" dirty="0"/>
              <a:t>: a)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u="sng" dirty="0" err="1"/>
              <a:t>length</a:t>
            </a:r>
            <a:r>
              <a:rPr lang="cs-CZ" b="1" u="sng" dirty="0"/>
              <a:t>?</a:t>
            </a:r>
            <a:r>
              <a:rPr lang="cs-CZ" b="1" dirty="0"/>
              <a:t> ) b)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 </a:t>
            </a:r>
            <a:r>
              <a:rPr lang="cs-CZ" b="1" u="sng" dirty="0" err="1"/>
              <a:t>width</a:t>
            </a:r>
            <a:r>
              <a:rPr lang="cs-CZ" b="1" u="sng" dirty="0"/>
              <a:t>?</a:t>
            </a:r>
            <a:r>
              <a:rPr lang="cs-CZ" b="1" dirty="0"/>
              <a:t>   c)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u="sng" dirty="0" err="1"/>
              <a:t>height</a:t>
            </a:r>
            <a:r>
              <a:rPr lang="cs-CZ" b="1" dirty="0"/>
              <a:t>? d)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u="sng" dirty="0" err="1"/>
              <a:t>depth</a:t>
            </a:r>
            <a:r>
              <a:rPr lang="cs-CZ" b="1" dirty="0"/>
              <a:t>? e) </a:t>
            </a:r>
            <a:r>
              <a:rPr lang="cs-CZ" b="1" dirty="0" err="1"/>
              <a:t>What</a:t>
            </a:r>
            <a:r>
              <a:rPr lang="cs-CZ" b="1" dirty="0"/>
              <a:t> </a:t>
            </a:r>
            <a:r>
              <a:rPr lang="cs-CZ" b="1" dirty="0" err="1"/>
              <a:t>is</a:t>
            </a:r>
            <a:r>
              <a:rPr lang="cs-CZ" b="1" dirty="0"/>
              <a:t> </a:t>
            </a:r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u="sng" dirty="0" err="1"/>
              <a:t>weight</a:t>
            </a:r>
            <a:r>
              <a:rPr lang="cs-CZ" b="1" dirty="0"/>
              <a:t>?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How</a:t>
            </a:r>
            <a:r>
              <a:rPr lang="cs-CZ" b="1" dirty="0"/>
              <a:t> much </a:t>
            </a:r>
            <a:r>
              <a:rPr lang="cs-CZ" b="1" dirty="0" err="1"/>
              <a:t>does</a:t>
            </a:r>
            <a:r>
              <a:rPr lang="cs-CZ" b="1" dirty="0"/>
              <a:t> </a:t>
            </a:r>
            <a:r>
              <a:rPr lang="cs-CZ" b="1" dirty="0" err="1"/>
              <a:t>it</a:t>
            </a:r>
            <a:r>
              <a:rPr lang="cs-CZ" b="1" dirty="0"/>
              <a:t> </a:t>
            </a:r>
            <a:r>
              <a:rPr lang="cs-CZ" b="1" u="sng" dirty="0" err="1"/>
              <a:t>weigh</a:t>
            </a:r>
            <a:r>
              <a:rPr lang="cs-CZ" b="1" dirty="0"/>
              <a:t>?</a:t>
            </a:r>
          </a:p>
          <a:p>
            <a:r>
              <a:rPr lang="cs-CZ" b="1" dirty="0"/>
              <a:t>Dejte si pozor na psaní: koncovky –</a:t>
            </a:r>
            <a:r>
              <a:rPr lang="cs-CZ" b="1" i="1" dirty="0" err="1"/>
              <a:t>th</a:t>
            </a:r>
            <a:r>
              <a:rPr lang="cs-CZ" b="1" i="1" dirty="0"/>
              <a:t> </a:t>
            </a:r>
            <a:r>
              <a:rPr lang="cs-CZ" b="1" dirty="0"/>
              <a:t>in </a:t>
            </a:r>
            <a:r>
              <a:rPr lang="cs-CZ" b="1" dirty="0" err="1"/>
              <a:t>length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width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depth</a:t>
            </a:r>
            <a:r>
              <a:rPr lang="cs-CZ" b="1" i="1" dirty="0"/>
              <a:t> </a:t>
            </a:r>
            <a:r>
              <a:rPr lang="cs-CZ" b="1" dirty="0"/>
              <a:t>x </a:t>
            </a:r>
            <a:r>
              <a:rPr lang="cs-CZ" b="1" i="1" dirty="0" err="1"/>
              <a:t>ht</a:t>
            </a:r>
            <a:r>
              <a:rPr lang="cs-CZ" b="1" i="1" dirty="0"/>
              <a:t> </a:t>
            </a:r>
            <a:r>
              <a:rPr lang="cs-CZ" b="1" dirty="0"/>
              <a:t>in </a:t>
            </a:r>
            <a:r>
              <a:rPr lang="cs-CZ" b="1" dirty="0" err="1"/>
              <a:t>height</a:t>
            </a:r>
            <a:r>
              <a:rPr lang="cs-CZ" b="1" dirty="0"/>
              <a:t> </a:t>
            </a:r>
            <a:r>
              <a:rPr lang="cs-CZ" b="1" dirty="0" err="1"/>
              <a:t>or</a:t>
            </a:r>
            <a:r>
              <a:rPr lang="cs-CZ" b="1" dirty="0"/>
              <a:t> </a:t>
            </a:r>
            <a:r>
              <a:rPr lang="cs-CZ" b="1" dirty="0" err="1"/>
              <a:t>weight</a:t>
            </a:r>
            <a:r>
              <a:rPr lang="cs-CZ" b="1" dirty="0"/>
              <a:t>! And </a:t>
            </a:r>
            <a:r>
              <a:rPr lang="cs-CZ" b="1" dirty="0" err="1"/>
              <a:t>pronounciation</a:t>
            </a:r>
            <a:r>
              <a:rPr lang="cs-CZ" b="1" dirty="0"/>
              <a:t>: </a:t>
            </a:r>
            <a:r>
              <a:rPr lang="cs-CZ" b="1" dirty="0" err="1"/>
              <a:t>hait</a:t>
            </a:r>
            <a:r>
              <a:rPr lang="cs-CZ" b="1" dirty="0"/>
              <a:t> x </a:t>
            </a:r>
            <a:r>
              <a:rPr lang="cs-CZ" b="1" dirty="0" err="1"/>
              <a:t>weit</a:t>
            </a:r>
            <a:r>
              <a:rPr lang="cs-CZ" b="1" dirty="0"/>
              <a:t>.</a:t>
            </a:r>
          </a:p>
          <a:p>
            <a:r>
              <a:rPr lang="cs-CZ" b="1" dirty="0"/>
              <a:t>Rovněž pozor na sloveso vážit </a:t>
            </a:r>
            <a:r>
              <a:rPr lang="cs-CZ" b="1" i="1" dirty="0" err="1"/>
              <a:t>weigh</a:t>
            </a:r>
            <a:r>
              <a:rPr lang="cs-CZ" b="1" dirty="0"/>
              <a:t>, x podstatné jméno </a:t>
            </a:r>
            <a:r>
              <a:rPr lang="cs-CZ" b="1" dirty="0" err="1"/>
              <a:t>weight</a:t>
            </a:r>
            <a:r>
              <a:rPr lang="cs-CZ" b="1" dirty="0"/>
              <a:t> (hmotnost)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127CD1-9751-446B-B940-B78F3865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163801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321</TotalTime>
  <Words>265</Words>
  <Application>Microsoft Office PowerPoint</Application>
  <PresentationFormat>Širokoúhlá obrazovka</PresentationFormat>
  <Paragraphs>27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Wingdings 3</vt:lpstr>
      <vt:lpstr>Fazeta</vt:lpstr>
      <vt:lpstr>English A2 level Summer term – úvod + unit 6  </vt:lpstr>
      <vt:lpstr>Materials</vt:lpstr>
      <vt:lpstr>Programme: </vt:lpstr>
      <vt:lpstr>Unit 6: Questions - dimensions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Angličtina A2</dc:title>
  <dc:creator>Sálus Martin</dc:creator>
  <cp:lastModifiedBy>Hrbek Ivan</cp:lastModifiedBy>
  <cp:revision>42</cp:revision>
  <dcterms:created xsi:type="dcterms:W3CDTF">2020-10-01T10:16:29Z</dcterms:created>
  <dcterms:modified xsi:type="dcterms:W3CDTF">2021-02-04T20:45:27Z</dcterms:modified>
</cp:coreProperties>
</file>