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AF5DA-06A9-4020-9168-B48712809675}" type="datetimeFigureOut">
              <a:rPr lang="cs-CZ" smtClean="0"/>
              <a:t>25.09.2022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6D9E-2B5F-4149-87A4-DDF09B823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8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259-D965-4A84-8607-2DB3C0449D9C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5280-F09A-4CE8-AE87-19CD071521BE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8D61-5683-41E6-BBD0-E410003647C9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E89-051C-445C-B17A-7AE096C86D30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EFC5-C9AB-404C-9F70-84C7ECA5B693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7A73-9B19-43A0-9F55-269F3DFE5C8C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1AED-30AA-40A5-A738-32C8FE58F869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8D6F-2BD7-4861-ABE4-A69EC55CFB7F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0DA6-F7FF-42D9-A3D3-7A4B25C621C5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379D-E371-439B-8099-A371DBE15846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E-183D-4601-8982-B61107D6496E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8B4-7633-4370-9D98-1F4814BE797A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ED8E-1E04-4642-8C89-2B8948C6C42B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17B-F7C1-4E91-A01B-ECBC6836A9D8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B6DC-03AF-442F-8545-AFD0A6345D92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6EB-145F-46F7-88C9-811E8E92312F}" type="datetime1">
              <a:rPr lang="en-US" smtClean="0"/>
              <a:t>9/25/2022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ACFA-9C74-41F8-8668-E9815B96C6EB}" type="datetime1">
              <a:rPr lang="en-US" smtClean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/>
              <a:t>Winter term – unit 2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7A0A94-4035-49A9-B805-C6A15A69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cs-CZ" b="1" dirty="0"/>
              <a:t>Unit 2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b="1" i="1" dirty="0" err="1"/>
              <a:t>Future</a:t>
            </a:r>
            <a:r>
              <a:rPr lang="cs-CZ" sz="4000" b="1" i="1" dirty="0"/>
              <a:t> tense: </a:t>
            </a:r>
            <a:r>
              <a:rPr lang="cs-CZ" sz="4000" b="1" i="1" dirty="0" err="1"/>
              <a:t>will</a:t>
            </a:r>
            <a:endParaRPr lang="cs-CZ" sz="4000" b="1" i="1" dirty="0"/>
          </a:p>
          <a:p>
            <a:r>
              <a:rPr lang="cs-CZ" sz="4000" b="1" i="1" dirty="0" err="1"/>
              <a:t>Modal</a:t>
            </a:r>
            <a:r>
              <a:rPr lang="cs-CZ" sz="4000" b="1" i="1" dirty="0"/>
              <a:t> </a:t>
            </a:r>
            <a:r>
              <a:rPr lang="cs-CZ" sz="4000" b="1" i="1" dirty="0" err="1"/>
              <a:t>verbs</a:t>
            </a:r>
            <a:r>
              <a:rPr lang="cs-CZ" sz="4000" b="1" i="1" dirty="0"/>
              <a:t> </a:t>
            </a:r>
            <a:r>
              <a:rPr lang="cs-CZ" sz="4000" b="1" dirty="0"/>
              <a:t>- </a:t>
            </a:r>
            <a:r>
              <a:rPr lang="cs-CZ" sz="4000" b="1" dirty="0" err="1"/>
              <a:t>rules</a:t>
            </a:r>
            <a:endParaRPr lang="cs-CZ" sz="4000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087746-CF33-4C24-BB15-65555F24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E20257-758D-4BB0-890C-871972331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2: </a:t>
            </a:r>
            <a:r>
              <a:rPr lang="cs-CZ" b="1" i="1" dirty="0" err="1"/>
              <a:t>Future</a:t>
            </a:r>
            <a:r>
              <a:rPr lang="cs-CZ" b="1" i="1" dirty="0"/>
              <a:t> tense: </a:t>
            </a:r>
            <a:r>
              <a:rPr lang="cs-CZ" b="1" i="1" dirty="0" err="1"/>
              <a:t>will</a:t>
            </a:r>
            <a:r>
              <a:rPr lang="cs-CZ" b="1" i="1" dirty="0"/>
              <a:t> – part 1</a:t>
            </a:r>
            <a:br>
              <a:rPr lang="cs-CZ" b="1" i="1" dirty="0"/>
            </a:br>
            <a:r>
              <a:rPr lang="cs-CZ" b="1" i="1" dirty="0" err="1"/>
              <a:t>page</a:t>
            </a:r>
            <a:r>
              <a:rPr lang="cs-CZ" b="1" i="1" dirty="0"/>
              <a:t> 13, </a:t>
            </a:r>
            <a:r>
              <a:rPr lang="cs-CZ" b="1" i="1" dirty="0" err="1"/>
              <a:t>grammar</a:t>
            </a:r>
            <a:r>
              <a:rPr lang="cs-CZ" b="1" i="1" dirty="0"/>
              <a:t> </a:t>
            </a:r>
            <a:r>
              <a:rPr lang="cs-CZ" b="1" i="1" dirty="0" err="1"/>
              <a:t>page</a:t>
            </a:r>
            <a:r>
              <a:rPr lang="cs-CZ" b="1" i="1" dirty="0"/>
              <a:t> 169</a:t>
            </a:r>
            <a:endParaRPr lang="cs-CZ" i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92F7ED3-DA35-4E3D-B3A0-0B9F9AAD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 </a:t>
            </a:r>
            <a:r>
              <a:rPr lang="en-US" i="1" dirty="0"/>
              <a:t>Will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v </a:t>
            </a:r>
            <a:r>
              <a:rPr lang="en-US" dirty="0" err="1"/>
              <a:t>těchto</a:t>
            </a:r>
            <a:r>
              <a:rPr lang="en-US" dirty="0"/>
              <a:t> </a:t>
            </a:r>
            <a:r>
              <a:rPr lang="en-US" dirty="0" err="1"/>
              <a:t>případech</a:t>
            </a:r>
            <a:r>
              <a:rPr lang="en-US" dirty="0"/>
              <a:t>: </a:t>
            </a:r>
            <a:endParaRPr lang="cs-CZ" dirty="0"/>
          </a:p>
          <a:p>
            <a:r>
              <a:rPr lang="en-US" dirty="0"/>
              <a:t> </a:t>
            </a:r>
            <a:r>
              <a:rPr lang="en-US" u="sng" dirty="0" err="1"/>
              <a:t>když</a:t>
            </a:r>
            <a:r>
              <a:rPr lang="en-US" u="sng" dirty="0"/>
              <a:t> </a:t>
            </a:r>
            <a:r>
              <a:rPr lang="en-US" u="sng" dirty="0" err="1"/>
              <a:t>děláme</a:t>
            </a:r>
            <a:r>
              <a:rPr lang="en-US" u="sng" dirty="0"/>
              <a:t> </a:t>
            </a:r>
            <a:r>
              <a:rPr lang="en-US" u="sng" dirty="0" err="1"/>
              <a:t>předpovědi</a:t>
            </a:r>
            <a:r>
              <a:rPr lang="en-US" dirty="0"/>
              <a:t>:</a:t>
            </a:r>
            <a:endParaRPr lang="cs-CZ" dirty="0"/>
          </a:p>
          <a:p>
            <a:r>
              <a:rPr lang="en-US" i="1" dirty="0"/>
              <a:t>In the future, people </a:t>
            </a:r>
            <a:r>
              <a:rPr lang="en-US" b="1" i="1" dirty="0"/>
              <a:t>will retire</a:t>
            </a:r>
            <a:r>
              <a:rPr lang="en-US" i="1" dirty="0"/>
              <a:t> at 70.</a:t>
            </a:r>
            <a:endParaRPr lang="cs-CZ" i="1" dirty="0"/>
          </a:p>
          <a:p>
            <a:r>
              <a:rPr lang="en-US" i="1" dirty="0"/>
              <a:t>Chinese </a:t>
            </a:r>
            <a:r>
              <a:rPr lang="en-US" b="1" i="1" dirty="0"/>
              <a:t>will become</a:t>
            </a:r>
            <a:r>
              <a:rPr lang="en-US" i="1" dirty="0"/>
              <a:t> an important language for business.</a:t>
            </a:r>
            <a:endParaRPr lang="cs-CZ" i="1" dirty="0"/>
          </a:p>
          <a:p>
            <a:pPr lvl="0"/>
            <a:r>
              <a:rPr lang="en-US" u="sng" dirty="0" err="1"/>
              <a:t>když</a:t>
            </a:r>
            <a:r>
              <a:rPr lang="en-US" u="sng" dirty="0"/>
              <a:t> </a:t>
            </a:r>
            <a:r>
              <a:rPr lang="en-US" u="sng" dirty="0" err="1"/>
              <a:t>činíme</a:t>
            </a:r>
            <a:r>
              <a:rPr lang="en-US" u="sng" dirty="0"/>
              <a:t> </a:t>
            </a:r>
            <a:r>
              <a:rPr lang="en-US" u="sng" dirty="0" err="1"/>
              <a:t>rozhodnut</a:t>
            </a:r>
            <a:r>
              <a:rPr lang="cs-CZ" u="sng" dirty="0"/>
              <a:t>í </a:t>
            </a:r>
            <a:r>
              <a:rPr lang="en-US" u="sng" dirty="0"/>
              <a:t>v </a:t>
            </a:r>
            <a:r>
              <a:rPr lang="en-US" u="sng" dirty="0" err="1"/>
              <a:t>okamžiku</a:t>
            </a:r>
            <a:r>
              <a:rPr lang="en-US" u="sng" dirty="0"/>
              <a:t> </a:t>
            </a:r>
            <a:r>
              <a:rPr lang="en-US" u="sng" dirty="0" err="1"/>
              <a:t>hovoru</a:t>
            </a:r>
            <a:r>
              <a:rPr lang="en-US" u="sng" dirty="0"/>
              <a:t>:</a:t>
            </a:r>
            <a:endParaRPr lang="cs-CZ" u="sng" dirty="0"/>
          </a:p>
          <a:p>
            <a:r>
              <a:rPr lang="cs-CZ" dirty="0"/>
              <a:t>A:</a:t>
            </a:r>
            <a:r>
              <a:rPr lang="cs-CZ" i="1" dirty="0"/>
              <a:t> </a:t>
            </a:r>
            <a:r>
              <a:rPr lang="en-US" i="1" dirty="0"/>
              <a:t>It’s</a:t>
            </a:r>
            <a:r>
              <a:rPr lang="cs-CZ" i="1" dirty="0"/>
              <a:t> hot </a:t>
            </a:r>
            <a:r>
              <a:rPr lang="cs-CZ" i="1" dirty="0" err="1"/>
              <a:t>here</a:t>
            </a:r>
            <a:r>
              <a:rPr lang="cs-CZ" dirty="0"/>
              <a:t>. B: </a:t>
            </a:r>
            <a:r>
              <a:rPr lang="cs-CZ" i="1" dirty="0"/>
              <a:t>Don</a:t>
            </a:r>
            <a:r>
              <a:rPr lang="en-US" i="1" dirty="0"/>
              <a:t>’t worry</a:t>
            </a:r>
            <a:r>
              <a:rPr lang="cs-CZ" i="1" dirty="0"/>
              <a:t> -</a:t>
            </a:r>
            <a:r>
              <a:rPr lang="en-US" i="1" dirty="0"/>
              <a:t> </a:t>
            </a:r>
            <a:r>
              <a:rPr lang="cs-CZ" i="1" dirty="0"/>
              <a:t>I </a:t>
            </a:r>
            <a:r>
              <a:rPr lang="cs-CZ" i="1" dirty="0" err="1"/>
              <a:t>will</a:t>
            </a:r>
            <a:r>
              <a:rPr lang="cs-CZ" i="1" dirty="0"/>
              <a:t> open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window</a:t>
            </a:r>
            <a:r>
              <a:rPr lang="cs-CZ" i="1" dirty="0"/>
              <a:t>.</a:t>
            </a:r>
          </a:p>
          <a:p>
            <a:r>
              <a:rPr lang="en-US" u="sng" dirty="0" err="1"/>
              <a:t>když</a:t>
            </a:r>
            <a:r>
              <a:rPr lang="en-US" u="sng" dirty="0"/>
              <a:t> n</a:t>
            </a:r>
            <a:r>
              <a:rPr lang="cs-CZ" u="sng" dirty="0" err="1"/>
              <a:t>ěco</a:t>
            </a:r>
            <a:r>
              <a:rPr lang="cs-CZ" u="sng" dirty="0"/>
              <a:t> lidem nabízíme nebo slibujeme:</a:t>
            </a:r>
          </a:p>
          <a:p>
            <a:r>
              <a:rPr lang="en-US" i="1" dirty="0"/>
              <a:t>I </a:t>
            </a:r>
            <a:r>
              <a:rPr lang="en-US" b="1" i="1" dirty="0"/>
              <a:t>will do </a:t>
            </a:r>
            <a:r>
              <a:rPr lang="en-US" i="1" dirty="0"/>
              <a:t>it for you.</a:t>
            </a:r>
            <a:endParaRPr lang="cs-CZ" i="1" dirty="0"/>
          </a:p>
          <a:p>
            <a:r>
              <a:rPr lang="en-US" i="1" dirty="0"/>
              <a:t>We </a:t>
            </a:r>
            <a:r>
              <a:rPr lang="en-US" b="1" i="1" dirty="0"/>
              <a:t>will give </a:t>
            </a:r>
            <a:r>
              <a:rPr lang="en-US" i="1" dirty="0"/>
              <a:t>you a lift.</a:t>
            </a:r>
            <a:endParaRPr lang="cs-CZ" i="1" dirty="0"/>
          </a:p>
          <a:p>
            <a:pPr lvl="0"/>
            <a:r>
              <a:rPr lang="en-US" dirty="0"/>
              <a:t>V </a:t>
            </a:r>
            <a:r>
              <a:rPr lang="en-US" dirty="0" err="1"/>
              <a:t>hovoru</a:t>
            </a:r>
            <a:r>
              <a:rPr lang="en-US" dirty="0"/>
              <a:t> a </a:t>
            </a:r>
            <a:r>
              <a:rPr lang="en-US" dirty="0" err="1"/>
              <a:t>neformální</a:t>
            </a:r>
            <a:r>
              <a:rPr lang="en-US" dirty="0"/>
              <a:t> </a:t>
            </a:r>
            <a:r>
              <a:rPr lang="en-US" dirty="0" err="1"/>
              <a:t>psané</a:t>
            </a:r>
            <a:r>
              <a:rPr lang="en-US" dirty="0"/>
              <a:t> </a:t>
            </a:r>
            <a:r>
              <a:rPr lang="en-US" dirty="0" err="1"/>
              <a:t>angličtině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stažené</a:t>
            </a:r>
            <a:r>
              <a:rPr lang="en-US" dirty="0"/>
              <a:t> </a:t>
            </a:r>
            <a:r>
              <a:rPr lang="en-US" dirty="0" err="1"/>
              <a:t>tvary</a:t>
            </a:r>
            <a:r>
              <a:rPr lang="cs-CZ" dirty="0"/>
              <a:t> – </a:t>
            </a:r>
            <a:r>
              <a:rPr lang="cs-CZ" i="1" dirty="0"/>
              <a:t>I</a:t>
            </a:r>
            <a:r>
              <a:rPr lang="en-US" i="1" dirty="0"/>
              <a:t>’ll, he’ll …</a:t>
            </a:r>
          </a:p>
          <a:p>
            <a:r>
              <a:rPr lang="en-US" i="1" dirty="0"/>
              <a:t>He’ll be the president of this company in ten years.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C237CA-030C-4491-A524-4292B50C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53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A28BC-C6B2-458D-96F1-CE8CF7A4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2: </a:t>
            </a:r>
            <a:r>
              <a:rPr lang="cs-CZ" b="1" i="1" dirty="0" err="1"/>
              <a:t>Future</a:t>
            </a:r>
            <a:r>
              <a:rPr lang="cs-CZ" b="1" i="1" dirty="0"/>
              <a:t> tense: </a:t>
            </a:r>
            <a:r>
              <a:rPr lang="cs-CZ" b="1" i="1" dirty="0" err="1"/>
              <a:t>will</a:t>
            </a:r>
            <a:r>
              <a:rPr lang="cs-CZ" b="1" i="1" dirty="0"/>
              <a:t> – part 2</a:t>
            </a:r>
            <a:br>
              <a:rPr lang="cs-CZ" b="1" i="1" dirty="0"/>
            </a:br>
            <a:r>
              <a:rPr lang="cs-CZ" b="1" i="1" dirty="0" err="1"/>
              <a:t>page</a:t>
            </a:r>
            <a:r>
              <a:rPr lang="cs-CZ" b="1" i="1" dirty="0"/>
              <a:t> 13, </a:t>
            </a:r>
            <a:r>
              <a:rPr lang="cs-CZ" b="1" i="1" dirty="0" err="1"/>
              <a:t>grammar</a:t>
            </a:r>
            <a:r>
              <a:rPr lang="cs-CZ" b="1" i="1" dirty="0"/>
              <a:t> </a:t>
            </a:r>
            <a:r>
              <a:rPr lang="cs-CZ" b="1" i="1" dirty="0" err="1"/>
              <a:t>page</a:t>
            </a:r>
            <a:r>
              <a:rPr lang="cs-CZ" b="1" i="1" dirty="0"/>
              <a:t> 169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410083-6D05-4474-9A18-6C01FC0DF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kladné větě p</a:t>
            </a:r>
            <a:r>
              <a:rPr lang="en-US" dirty="0" err="1"/>
              <a:t>oužijeme</a:t>
            </a:r>
            <a:r>
              <a:rPr lang="en-US" dirty="0"/>
              <a:t> </a:t>
            </a:r>
            <a:r>
              <a:rPr lang="en-US" i="1" dirty="0"/>
              <a:t>will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i="1" dirty="0"/>
              <a:t>’ll</a:t>
            </a:r>
            <a:r>
              <a:rPr lang="en-US" dirty="0"/>
              <a:t> + </a:t>
            </a:r>
            <a:r>
              <a:rPr lang="en-US" dirty="0" err="1"/>
              <a:t>sloveso</a:t>
            </a:r>
            <a:r>
              <a:rPr lang="en-US" dirty="0"/>
              <a:t> v </a:t>
            </a:r>
            <a:r>
              <a:rPr lang="en-US" dirty="0" err="1"/>
              <a:t>infinitivu</a:t>
            </a:r>
            <a:r>
              <a:rPr lang="en-US" dirty="0"/>
              <a:t>. </a:t>
            </a:r>
            <a:r>
              <a:rPr lang="en-US" dirty="0" err="1"/>
              <a:t>Třetí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stejný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.</a:t>
            </a:r>
            <a:endParaRPr lang="cs-CZ" dirty="0"/>
          </a:p>
          <a:p>
            <a:r>
              <a:rPr lang="en-US" b="1" i="1" dirty="0"/>
              <a:t>I’ll see</a:t>
            </a:r>
            <a:r>
              <a:rPr lang="en-US" i="1" dirty="0"/>
              <a:t> you on Friday. </a:t>
            </a:r>
            <a:endParaRPr lang="cs-CZ" i="1" dirty="0"/>
          </a:p>
          <a:p>
            <a:r>
              <a:rPr lang="en-US" i="1" dirty="0"/>
              <a:t>He </a:t>
            </a:r>
            <a:r>
              <a:rPr lang="en-US" b="1" i="1" dirty="0"/>
              <a:t>will deal </a:t>
            </a:r>
            <a:r>
              <a:rPr lang="en-US" i="1" dirty="0"/>
              <a:t>with</a:t>
            </a:r>
            <a:r>
              <a:rPr lang="en-US" b="1" i="1" dirty="0"/>
              <a:t> </a:t>
            </a:r>
            <a:r>
              <a:rPr lang="en-US" i="1" dirty="0"/>
              <a:t>questions at the end of her speech.</a:t>
            </a:r>
            <a:endParaRPr lang="cs-CZ" i="1" dirty="0"/>
          </a:p>
          <a:p>
            <a:r>
              <a:rPr lang="en-US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přidáním</a:t>
            </a:r>
            <a:r>
              <a:rPr lang="en-US" dirty="0"/>
              <a:t> not: </a:t>
            </a:r>
            <a:r>
              <a:rPr lang="en-US" i="1" dirty="0"/>
              <a:t>will not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stažený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i="1" dirty="0"/>
              <a:t>won’t</a:t>
            </a:r>
            <a:r>
              <a:rPr lang="en-US" dirty="0"/>
              <a:t> + </a:t>
            </a:r>
            <a:r>
              <a:rPr lang="en-US" dirty="0" err="1"/>
              <a:t>sloveso</a:t>
            </a:r>
            <a:r>
              <a:rPr lang="en-US" dirty="0"/>
              <a:t> v </a:t>
            </a:r>
            <a:r>
              <a:rPr lang="en-US" dirty="0" err="1"/>
              <a:t>infinitivu</a:t>
            </a:r>
            <a:r>
              <a:rPr lang="en-US" dirty="0"/>
              <a:t>: </a:t>
            </a:r>
            <a:endParaRPr lang="cs-CZ" dirty="0"/>
          </a:p>
          <a:p>
            <a:r>
              <a:rPr lang="en-US" i="1" dirty="0"/>
              <a:t>He </a:t>
            </a:r>
            <a:r>
              <a:rPr lang="en-US" b="1" i="1" dirty="0"/>
              <a:t>won’t be </a:t>
            </a:r>
            <a:r>
              <a:rPr lang="en-US" i="1" dirty="0"/>
              <a:t>here for at least half an hour.</a:t>
            </a:r>
            <a:endParaRPr lang="cs-CZ" i="1" dirty="0"/>
          </a:p>
          <a:p>
            <a:r>
              <a:rPr lang="en-US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změnou</a:t>
            </a:r>
            <a:r>
              <a:rPr lang="en-US" dirty="0"/>
              <a:t> </a:t>
            </a:r>
            <a:r>
              <a:rPr lang="en-US" dirty="0" err="1"/>
              <a:t>slovosledu</a:t>
            </a:r>
            <a:r>
              <a:rPr lang="en-US" dirty="0"/>
              <a:t>. </a:t>
            </a:r>
            <a:endParaRPr lang="cs-CZ" dirty="0"/>
          </a:p>
          <a:p>
            <a:r>
              <a:rPr lang="en-US" i="1" dirty="0"/>
              <a:t>What time </a:t>
            </a:r>
            <a:r>
              <a:rPr lang="en-US" b="1" i="1" dirty="0"/>
              <a:t>will</a:t>
            </a:r>
            <a:r>
              <a:rPr lang="en-US" i="1" dirty="0"/>
              <a:t> he </a:t>
            </a:r>
            <a:r>
              <a:rPr lang="en-US" b="1" i="1" dirty="0"/>
              <a:t>get </a:t>
            </a:r>
            <a:r>
              <a:rPr lang="en-US" i="1" dirty="0"/>
              <a:t>here? </a:t>
            </a:r>
            <a:endParaRPr lang="cs-CZ" i="1" dirty="0"/>
          </a:p>
          <a:p>
            <a:r>
              <a:rPr lang="en-US" u="sng" dirty="0" err="1"/>
              <a:t>Krátká</a:t>
            </a:r>
            <a:r>
              <a:rPr lang="en-US" u="sng" dirty="0"/>
              <a:t> </a:t>
            </a:r>
            <a:r>
              <a:rPr lang="en-US" u="sng" dirty="0" err="1"/>
              <a:t>odpověď</a:t>
            </a:r>
            <a:r>
              <a:rPr lang="en-US" u="sng" dirty="0"/>
              <a:t>:</a:t>
            </a:r>
            <a:endParaRPr lang="cs-CZ" dirty="0"/>
          </a:p>
          <a:p>
            <a:r>
              <a:rPr lang="en-US" dirty="0"/>
              <a:t>V </a:t>
            </a:r>
            <a:r>
              <a:rPr lang="en-US" dirty="0" err="1"/>
              <a:t>kladné</a:t>
            </a:r>
            <a:r>
              <a:rPr lang="en-US" dirty="0"/>
              <a:t>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u="sng" dirty="0" err="1"/>
              <a:t>musíme</a:t>
            </a:r>
            <a:r>
              <a:rPr lang="en-US" u="sng" dirty="0"/>
              <a:t> </a:t>
            </a:r>
            <a:r>
              <a:rPr lang="en-US" dirty="0" err="1"/>
              <a:t>použít</a:t>
            </a:r>
            <a:r>
              <a:rPr lang="en-US" dirty="0"/>
              <a:t> </a:t>
            </a:r>
            <a:r>
              <a:rPr lang="en-US" dirty="0" err="1"/>
              <a:t>plný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i="1" dirty="0"/>
              <a:t>will</a:t>
            </a:r>
            <a:r>
              <a:rPr lang="en-US" dirty="0"/>
              <a:t>:</a:t>
            </a:r>
            <a:endParaRPr lang="cs-CZ" dirty="0"/>
          </a:p>
          <a:p>
            <a:r>
              <a:rPr lang="en-US" i="1" dirty="0"/>
              <a:t>Will it work? Yes, it will</a:t>
            </a:r>
            <a:r>
              <a:rPr lang="en-US" dirty="0"/>
              <a:t>.  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 </a:t>
            </a:r>
            <a:r>
              <a:rPr lang="en-US" i="1" strike="sngStrike" dirty="0"/>
              <a:t>Yes, it’ll</a:t>
            </a:r>
            <a:r>
              <a:rPr lang="cs-CZ" strike="sngStrike" dirty="0"/>
              <a:t>.</a:t>
            </a:r>
            <a:r>
              <a:rPr lang="en-US" strike="sngStrike" dirty="0"/>
              <a:t>                                                                        </a:t>
            </a:r>
            <a:endParaRPr lang="cs-CZ" dirty="0"/>
          </a:p>
          <a:p>
            <a:r>
              <a:rPr lang="en-US" dirty="0"/>
              <a:t>V </a:t>
            </a:r>
            <a:r>
              <a:rPr lang="en-US" dirty="0" err="1"/>
              <a:t>záporné</a:t>
            </a:r>
            <a:r>
              <a:rPr lang="en-US" dirty="0"/>
              <a:t> </a:t>
            </a:r>
            <a:r>
              <a:rPr lang="en-US" dirty="0" err="1"/>
              <a:t>krátké</a:t>
            </a:r>
            <a:r>
              <a:rPr lang="en-US" dirty="0"/>
              <a:t> </a:t>
            </a:r>
            <a:r>
              <a:rPr lang="en-US" dirty="0" err="1"/>
              <a:t>odpovědi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dirty="0" err="1"/>
              <a:t>tvar</a:t>
            </a:r>
            <a:r>
              <a:rPr lang="en-US" dirty="0"/>
              <a:t> </a:t>
            </a:r>
            <a:r>
              <a:rPr lang="en-US" dirty="0" err="1"/>
              <a:t>stažen</a:t>
            </a:r>
            <a:r>
              <a:rPr lang="cs-CZ" dirty="0"/>
              <a:t>ý</a:t>
            </a:r>
            <a:r>
              <a:rPr lang="en-US" dirty="0"/>
              <a:t>.</a:t>
            </a:r>
            <a:endParaRPr lang="cs-CZ" dirty="0"/>
          </a:p>
          <a:p>
            <a:r>
              <a:rPr lang="en-US" i="1" dirty="0"/>
              <a:t>Will it work? No, it won’t</a:t>
            </a:r>
            <a:r>
              <a:rPr lang="cs-CZ" i="1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7E5D2B-7B34-4203-88A7-BF5780C18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6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784997-5173-4C8F-9585-6800CC3E9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2: </a:t>
            </a:r>
            <a:r>
              <a:rPr lang="cs-CZ" b="1" i="1" dirty="0" err="1"/>
              <a:t>Modal</a:t>
            </a:r>
            <a:r>
              <a:rPr lang="cs-CZ" b="1" i="1" dirty="0"/>
              <a:t> </a:t>
            </a:r>
            <a:r>
              <a:rPr lang="cs-CZ" b="1" i="1" dirty="0" err="1"/>
              <a:t>verbs</a:t>
            </a:r>
            <a:r>
              <a:rPr lang="cs-CZ" b="1" i="1" dirty="0"/>
              <a:t> - </a:t>
            </a:r>
            <a:r>
              <a:rPr lang="cs-CZ" b="1" i="1" dirty="0" err="1"/>
              <a:t>rules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3682EA-85C3-44DB-9D1D-7BE173CF0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err="1"/>
              <a:t>Will</a:t>
            </a:r>
            <a:r>
              <a:rPr lang="cs-CZ" i="1" dirty="0"/>
              <a:t> </a:t>
            </a:r>
            <a:r>
              <a:rPr lang="cs-CZ" dirty="0"/>
              <a:t>řadíme mezi modální slovesa (dále </a:t>
            </a:r>
            <a:r>
              <a:rPr lang="cs-CZ" i="1" dirty="0" err="1"/>
              <a:t>must</a:t>
            </a:r>
            <a:r>
              <a:rPr lang="cs-CZ" i="1" dirty="0"/>
              <a:t>, </a:t>
            </a:r>
            <a:r>
              <a:rPr lang="cs-CZ" i="1" dirty="0" err="1"/>
              <a:t>may</a:t>
            </a:r>
            <a:r>
              <a:rPr lang="cs-CZ" i="1" dirty="0"/>
              <a:t>, </a:t>
            </a:r>
            <a:r>
              <a:rPr lang="cs-CZ" i="1" dirty="0" err="1"/>
              <a:t>might</a:t>
            </a:r>
            <a:r>
              <a:rPr lang="cs-CZ" i="1" dirty="0"/>
              <a:t>, </a:t>
            </a:r>
            <a:r>
              <a:rPr lang="cs-CZ" i="1" dirty="0" err="1"/>
              <a:t>shall</a:t>
            </a:r>
            <a:r>
              <a:rPr lang="cs-CZ" i="1" dirty="0"/>
              <a:t>, </a:t>
            </a:r>
            <a:r>
              <a:rPr lang="cs-CZ" i="1" dirty="0" err="1"/>
              <a:t>should</a:t>
            </a:r>
            <a:r>
              <a:rPr lang="cs-CZ" i="1" dirty="0"/>
              <a:t>, </a:t>
            </a:r>
            <a:r>
              <a:rPr lang="cs-CZ" i="1" dirty="0" err="1"/>
              <a:t>would,can</a:t>
            </a:r>
            <a:r>
              <a:rPr lang="cs-CZ" i="1" dirty="0"/>
              <a:t>, </a:t>
            </a:r>
            <a:r>
              <a:rPr lang="cs-CZ" i="1" dirty="0" err="1"/>
              <a:t>could</a:t>
            </a:r>
            <a:r>
              <a:rPr lang="cs-CZ" dirty="0"/>
              <a:t>)</a:t>
            </a:r>
          </a:p>
          <a:p>
            <a:r>
              <a:rPr lang="cs-CZ" b="1" dirty="0"/>
              <a:t>Ta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společná</a:t>
            </a:r>
            <a:r>
              <a:rPr lang="en-US" dirty="0"/>
              <a:t> 4 </a:t>
            </a:r>
            <a:r>
              <a:rPr lang="en-US" dirty="0" err="1"/>
              <a:t>pravidla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je </a:t>
            </a:r>
            <a:r>
              <a:rPr lang="en-US" dirty="0" err="1"/>
              <a:t>dobře</a:t>
            </a:r>
            <a:r>
              <a:rPr lang="en-US" dirty="0"/>
              <a:t> </a:t>
            </a:r>
            <a:r>
              <a:rPr lang="en-US" dirty="0" err="1"/>
              <a:t>znát</a:t>
            </a:r>
            <a:r>
              <a:rPr lang="en-US" dirty="0"/>
              <a:t>: </a:t>
            </a:r>
            <a:endParaRPr lang="cs-CZ" dirty="0"/>
          </a:p>
          <a:p>
            <a:r>
              <a:rPr lang="en-US" dirty="0"/>
              <a:t> </a:t>
            </a:r>
            <a:r>
              <a:rPr lang="en-US" b="1" dirty="0" err="1"/>
              <a:t>Třetí</a:t>
            </a:r>
            <a:r>
              <a:rPr lang="en-US" b="1" dirty="0"/>
              <a:t> </a:t>
            </a:r>
            <a:r>
              <a:rPr lang="en-US" b="1" dirty="0" err="1"/>
              <a:t>osoba</a:t>
            </a:r>
            <a:r>
              <a:rPr lang="en-US" dirty="0"/>
              <a:t> </a:t>
            </a:r>
            <a:r>
              <a:rPr lang="en-US" dirty="0" err="1"/>
              <a:t>jednotného</a:t>
            </a:r>
            <a:r>
              <a:rPr lang="en-US" dirty="0"/>
              <a:t> </a:t>
            </a:r>
            <a:r>
              <a:rPr lang="en-US" dirty="0" err="1"/>
              <a:t>čísla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b="1" dirty="0" err="1"/>
              <a:t>stejný</a:t>
            </a:r>
            <a:r>
              <a:rPr lang="en-US" b="1" dirty="0"/>
              <a:t> </a:t>
            </a:r>
            <a:r>
              <a:rPr lang="en-US" b="1" dirty="0" err="1"/>
              <a:t>tvar</a:t>
            </a:r>
            <a:r>
              <a:rPr lang="en-US" dirty="0"/>
              <a:t>: </a:t>
            </a:r>
            <a:r>
              <a:rPr lang="en-US" i="1" dirty="0"/>
              <a:t>I can – she can, we should – it should, they will – he will; I must – she must; we may – he may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b="1" dirty="0" err="1"/>
              <a:t>Zápor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dirty="0" err="1"/>
              <a:t>přidáním</a:t>
            </a:r>
            <a:r>
              <a:rPr lang="en-US" dirty="0"/>
              <a:t> </a:t>
            </a:r>
            <a:r>
              <a:rPr lang="en-US" b="1" dirty="0"/>
              <a:t>not</a:t>
            </a:r>
            <a:r>
              <a:rPr lang="en-US" dirty="0"/>
              <a:t>: </a:t>
            </a:r>
            <a:r>
              <a:rPr lang="en-US" i="1" dirty="0"/>
              <a:t>you can – you cannot (can’t), she will – she will not (won’t), they should – they should not (shouldn’t); they could – he could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b="1" dirty="0" err="1"/>
              <a:t>Otázku</a:t>
            </a:r>
            <a:r>
              <a:rPr lang="en-US" dirty="0"/>
              <a:t> </a:t>
            </a:r>
            <a:r>
              <a:rPr lang="en-US" dirty="0" err="1"/>
              <a:t>tvoříme</a:t>
            </a:r>
            <a:r>
              <a:rPr lang="en-US" dirty="0"/>
              <a:t> </a:t>
            </a:r>
            <a:r>
              <a:rPr lang="en-US" b="1" dirty="0" err="1"/>
              <a:t>změnou</a:t>
            </a:r>
            <a:r>
              <a:rPr lang="en-US" b="1" dirty="0"/>
              <a:t> </a:t>
            </a:r>
            <a:r>
              <a:rPr lang="en-US" b="1" dirty="0" err="1"/>
              <a:t>slovosledu</a:t>
            </a:r>
            <a:r>
              <a:rPr lang="en-US" dirty="0"/>
              <a:t>: </a:t>
            </a:r>
            <a:r>
              <a:rPr lang="en-US" i="1" dirty="0"/>
              <a:t>He can – Can he?, It will – Will it?, We should – Should we? Must I – </a:t>
            </a:r>
            <a:r>
              <a:rPr lang="cs-CZ" i="1" dirty="0"/>
              <a:t>M</a:t>
            </a:r>
            <a:r>
              <a:rPr lang="en-US" i="1" dirty="0" err="1"/>
              <a:t>ust</a:t>
            </a:r>
            <a:r>
              <a:rPr lang="en-US" i="1" dirty="0"/>
              <a:t> it?</a:t>
            </a:r>
            <a:r>
              <a:rPr lang="en-US" dirty="0"/>
              <a:t> </a:t>
            </a:r>
            <a:r>
              <a:rPr lang="en-US" dirty="0" err="1"/>
              <a:t>apod</a:t>
            </a:r>
            <a:r>
              <a:rPr lang="en-US" dirty="0"/>
              <a:t>.</a:t>
            </a:r>
            <a:endParaRPr lang="cs-CZ" dirty="0"/>
          </a:p>
          <a:p>
            <a:pPr lvl="0"/>
            <a:r>
              <a:rPr lang="en-US" dirty="0" err="1"/>
              <a:t>Významové</a:t>
            </a:r>
            <a:r>
              <a:rPr lang="en-US" dirty="0"/>
              <a:t> </a:t>
            </a:r>
            <a:r>
              <a:rPr lang="en-US" dirty="0" err="1"/>
              <a:t>sloveso</a:t>
            </a:r>
            <a:r>
              <a:rPr lang="en-US" dirty="0"/>
              <a:t> je za </a:t>
            </a:r>
            <a:r>
              <a:rPr lang="en-US" dirty="0" err="1"/>
              <a:t>modální</a:t>
            </a:r>
            <a:r>
              <a:rPr lang="en-US" dirty="0"/>
              <a:t>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dirty="0" err="1"/>
              <a:t>připojeno</a:t>
            </a:r>
            <a:r>
              <a:rPr lang="en-US" dirty="0"/>
              <a:t> </a:t>
            </a:r>
            <a:r>
              <a:rPr lang="en-US" dirty="0" err="1"/>
              <a:t>infinitivem</a:t>
            </a:r>
            <a:r>
              <a:rPr lang="en-US" dirty="0"/>
              <a:t> </a:t>
            </a:r>
            <a:r>
              <a:rPr lang="en-US" b="1" dirty="0"/>
              <a:t>bez to </a:t>
            </a:r>
            <a:r>
              <a:rPr lang="en-US" dirty="0"/>
              <a:t>(</a:t>
            </a:r>
            <a:r>
              <a:rPr lang="en-US" dirty="0" err="1"/>
              <a:t>tzv</a:t>
            </a:r>
            <a:r>
              <a:rPr lang="en-US" dirty="0"/>
              <a:t>. </a:t>
            </a:r>
            <a:r>
              <a:rPr lang="en-US" dirty="0" err="1"/>
              <a:t>holým</a:t>
            </a:r>
            <a:r>
              <a:rPr lang="en-US" dirty="0"/>
              <a:t> </a:t>
            </a:r>
            <a:r>
              <a:rPr lang="en-US" dirty="0" err="1"/>
              <a:t>infinitivem</a:t>
            </a:r>
            <a:r>
              <a:rPr lang="en-US" dirty="0"/>
              <a:t>): </a:t>
            </a:r>
            <a:endParaRPr lang="cs-CZ" dirty="0"/>
          </a:p>
          <a:p>
            <a:r>
              <a:rPr lang="en-US" i="1" dirty="0"/>
              <a:t>She can swim</a:t>
            </a:r>
            <a:r>
              <a:rPr lang="en-US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strike="sngStrike" dirty="0"/>
              <a:t>She can to swim.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 </a:t>
            </a:r>
            <a:r>
              <a:rPr lang="en-US" i="1" strike="sngStrike" dirty="0"/>
              <a:t>She can swimming</a:t>
            </a:r>
            <a:r>
              <a:rPr lang="en-US" strike="sngStrike" dirty="0"/>
              <a:t>.</a:t>
            </a:r>
            <a:endParaRPr lang="cs-CZ" dirty="0"/>
          </a:p>
          <a:p>
            <a:r>
              <a:rPr lang="en-US" i="1" dirty="0"/>
              <a:t>They should study</a:t>
            </a:r>
            <a:r>
              <a:rPr lang="en-US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 </a:t>
            </a:r>
            <a:r>
              <a:rPr lang="en-US" i="1" strike="sngStrike" dirty="0"/>
              <a:t>They should to study.</a:t>
            </a:r>
            <a:r>
              <a:rPr lang="en-US" strike="sngStrike" dirty="0"/>
              <a:t> 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 </a:t>
            </a:r>
            <a:r>
              <a:rPr lang="en-US" i="1" strike="sngStrike" dirty="0"/>
              <a:t>They should studying.</a:t>
            </a:r>
            <a:endParaRPr lang="cs-CZ" i="1" dirty="0"/>
          </a:p>
          <a:p>
            <a:r>
              <a:rPr lang="en-US" i="1" dirty="0"/>
              <a:t>We will come</a:t>
            </a:r>
            <a:r>
              <a:rPr lang="en-US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en-US" i="1" strike="sngStrike" dirty="0"/>
              <a:t>We will to come</a:t>
            </a:r>
            <a:r>
              <a:rPr lang="en-US" strike="sngStrike" dirty="0"/>
              <a:t>. 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 </a:t>
            </a:r>
            <a:r>
              <a:rPr lang="en-US" i="1" strike="sngStrike" dirty="0"/>
              <a:t>We will coming.</a:t>
            </a:r>
            <a:endParaRPr lang="cs-CZ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74822D-3BB0-49BF-B0BA-22D4ED2B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28495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</TotalTime>
  <Words>510</Words>
  <Application>Microsoft Office PowerPoint</Application>
  <PresentationFormat>Širokoúhlá obrazovka</PresentationFormat>
  <Paragraphs>45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Fazeta</vt:lpstr>
      <vt:lpstr>English A2 level Winter term – unit 2  </vt:lpstr>
      <vt:lpstr>Programme Unit 2</vt:lpstr>
      <vt:lpstr>Unit 2: Future tense: will – part 1 page 13, grammar page 169</vt:lpstr>
      <vt:lpstr>Unit 2: Future tense: will – part 2 page 13, grammar page 169</vt:lpstr>
      <vt:lpstr>Unit 2: Modal verbs -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50</cp:revision>
  <dcterms:created xsi:type="dcterms:W3CDTF">2020-10-01T10:16:29Z</dcterms:created>
  <dcterms:modified xsi:type="dcterms:W3CDTF">2022-09-25T06:03:14Z</dcterms:modified>
</cp:coreProperties>
</file>