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AF5DA-06A9-4020-9168-B48712809675}" type="datetimeFigureOut">
              <a:rPr lang="cs-CZ" smtClean="0"/>
              <a:t>30.09.2022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C6D9E-2B5F-4149-87A4-DDF09B823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380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4259-D965-4A84-8607-2DB3C0449D9C}" type="datetime1">
              <a:rPr lang="en-US" smtClean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5280-F09A-4CE8-AE87-19CD071521BE}" type="datetime1">
              <a:rPr lang="en-US" smtClean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8D61-5683-41E6-BBD0-E410003647C9}" type="datetime1">
              <a:rPr lang="en-US" smtClean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ADE89-051C-445C-B17A-7AE096C86D30}" type="datetime1">
              <a:rPr lang="en-US" smtClean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EFC5-C9AB-404C-9F70-84C7ECA5B693}" type="datetime1">
              <a:rPr lang="en-US" smtClean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7A73-9B19-43A0-9F55-269F3DFE5C8C}" type="datetime1">
              <a:rPr lang="en-US" smtClean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1AED-30AA-40A5-A738-32C8FE58F869}" type="datetime1">
              <a:rPr lang="en-US" smtClean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8D6F-2BD7-4861-ABE4-A69EC55CFB7F}" type="datetime1">
              <a:rPr lang="en-US" smtClean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B0DA6-F7FF-42D9-A3D3-7A4B25C621C5}" type="datetime1">
              <a:rPr lang="en-US" smtClean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379D-E371-439B-8099-A371DBE15846}" type="datetime1">
              <a:rPr lang="en-US" smtClean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329E-183D-4601-8982-B61107D6496E}" type="datetime1">
              <a:rPr lang="en-US" smtClean="0"/>
              <a:t>9/30/2022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58B4-7633-4370-9D98-1F4814BE797A}" type="datetime1">
              <a:rPr lang="en-US" smtClean="0"/>
              <a:t>9/30/2022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ED8E-1E04-4642-8C89-2B8948C6C42B}" type="datetime1">
              <a:rPr lang="en-US" smtClean="0"/>
              <a:t>9/30/2022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517B-F7C1-4E91-A01B-ECBC6836A9D8}" type="datetime1">
              <a:rPr lang="en-US" smtClean="0"/>
              <a:t>9/30/2022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B6DC-03AF-442F-8545-AFD0A6345D92}" type="datetime1">
              <a:rPr lang="en-US" smtClean="0"/>
              <a:t>9/30/2022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6EB-145F-46F7-88C9-811E8E92312F}" type="datetime1">
              <a:rPr lang="en-US" smtClean="0"/>
              <a:t>9/30/2022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7ACFA-9C74-41F8-8668-E9815B96C6EB}" type="datetime1">
              <a:rPr lang="en-US" smtClean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365DE-8349-45D1-8B40-49FC88563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9517" y="2404531"/>
            <a:ext cx="7766936" cy="1646302"/>
          </a:xfrm>
        </p:spPr>
        <p:txBody>
          <a:bodyPr/>
          <a:lstStyle/>
          <a:p>
            <a:r>
              <a:rPr lang="cs-CZ" sz="4400" dirty="0" err="1"/>
              <a:t>English</a:t>
            </a:r>
            <a:r>
              <a:rPr lang="cs-CZ" sz="4400" dirty="0"/>
              <a:t> A2 </a:t>
            </a:r>
            <a:r>
              <a:rPr lang="cs-CZ" sz="4400" dirty="0" err="1"/>
              <a:t>level</a:t>
            </a:r>
            <a:br>
              <a:rPr lang="cs-CZ" sz="4400" dirty="0"/>
            </a:br>
            <a:r>
              <a:rPr lang="cs-CZ" sz="4400" dirty="0"/>
              <a:t>Winter term – unit 3 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E1296D-3D68-4D91-B030-8BE459A672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Ivan Hrbek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67A0A94-4035-49A9-B805-C6A15A69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3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87DF10-B60F-4F77-A457-7E13929F9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Programme</a:t>
            </a:r>
            <a:r>
              <a:rPr lang="cs-CZ" dirty="0"/>
              <a:t> </a:t>
            </a:r>
            <a:r>
              <a:rPr lang="cs-CZ" b="1" dirty="0"/>
              <a:t>Unit 3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AF897A-D92B-494E-9E5F-D5720A48E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sz="4000" b="1" i="1" dirty="0"/>
              <a:t>Past </a:t>
            </a:r>
            <a:r>
              <a:rPr lang="cs-CZ" sz="4000" b="1" i="1" dirty="0" err="1"/>
              <a:t>simple</a:t>
            </a:r>
            <a:r>
              <a:rPr lang="cs-CZ" sz="4000" b="1" i="1" dirty="0"/>
              <a:t> </a:t>
            </a:r>
            <a:r>
              <a:rPr lang="cs-CZ" sz="4000" b="1" dirty="0"/>
              <a:t>– use + </a:t>
            </a:r>
            <a:r>
              <a:rPr lang="cs-CZ" sz="4000" b="1" dirty="0" err="1"/>
              <a:t>form</a:t>
            </a:r>
            <a:endParaRPr lang="cs-CZ" sz="4000" b="1" dirty="0"/>
          </a:p>
          <a:p>
            <a:endParaRPr lang="cs-CZ" sz="4000" b="1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8087746-CF33-4C24-BB15-65555F244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0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9CEE97-1003-4C27-B293-EBC5F52E2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Unit 3 - Past </a:t>
            </a:r>
            <a:r>
              <a:rPr lang="cs-CZ" dirty="0" err="1"/>
              <a:t>simple</a:t>
            </a:r>
            <a:r>
              <a:rPr lang="cs-CZ" dirty="0"/>
              <a:t> part 1</a:t>
            </a:r>
            <a:br>
              <a:rPr lang="cs-CZ" dirty="0"/>
            </a:br>
            <a:r>
              <a:rPr lang="cs-CZ" dirty="0" err="1"/>
              <a:t>page</a:t>
            </a:r>
            <a:r>
              <a:rPr lang="cs-CZ" dirty="0"/>
              <a:t> 21, </a:t>
            </a:r>
            <a:r>
              <a:rPr lang="cs-CZ" dirty="0" err="1"/>
              <a:t>grammar</a:t>
            </a:r>
            <a:r>
              <a:rPr lang="cs-CZ" dirty="0"/>
              <a:t> 166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5AD096-A421-4E2B-99F8-E6494B5DB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Minulý</a:t>
            </a:r>
            <a:r>
              <a:rPr lang="en-US" dirty="0"/>
              <a:t> </a:t>
            </a:r>
            <a:r>
              <a:rPr lang="en-US" dirty="0" err="1"/>
              <a:t>čas</a:t>
            </a:r>
            <a:r>
              <a:rPr lang="en-US" dirty="0"/>
              <a:t> </a:t>
            </a:r>
            <a:r>
              <a:rPr lang="en-US" dirty="0" err="1"/>
              <a:t>prostý</a:t>
            </a:r>
            <a:r>
              <a:rPr lang="en-US" dirty="0"/>
              <a:t> </a:t>
            </a:r>
            <a:r>
              <a:rPr lang="en-US" dirty="0" err="1"/>
              <a:t>používáme</a:t>
            </a:r>
            <a:r>
              <a:rPr lang="en-US" dirty="0"/>
              <a:t>, </a:t>
            </a:r>
            <a:r>
              <a:rPr lang="en-US" dirty="0" err="1"/>
              <a:t>když</a:t>
            </a:r>
            <a:r>
              <a:rPr lang="en-US" dirty="0"/>
              <a:t> </a:t>
            </a:r>
            <a:r>
              <a:rPr lang="en-US" dirty="0" err="1"/>
              <a:t>hovoříme</a:t>
            </a:r>
            <a:r>
              <a:rPr lang="en-US" dirty="0"/>
              <a:t> o </a:t>
            </a:r>
            <a:r>
              <a:rPr lang="en-US" dirty="0" err="1"/>
              <a:t>ukončené</a:t>
            </a:r>
            <a:r>
              <a:rPr lang="en-US" dirty="0"/>
              <a:t> </a:t>
            </a:r>
            <a:r>
              <a:rPr lang="en-US" dirty="0" err="1"/>
              <a:t>činnosti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situaci</a:t>
            </a:r>
            <a:r>
              <a:rPr lang="en-US" dirty="0"/>
              <a:t> v </a:t>
            </a:r>
            <a:r>
              <a:rPr lang="en-US" dirty="0" err="1"/>
              <a:t>minulosti</a:t>
            </a:r>
            <a:r>
              <a:rPr lang="en-US" dirty="0"/>
              <a:t> </a:t>
            </a:r>
            <a:r>
              <a:rPr lang="en-US" dirty="0" err="1"/>
              <a:t>přesně</a:t>
            </a:r>
            <a:r>
              <a:rPr lang="en-US" dirty="0"/>
              <a:t> </a:t>
            </a:r>
            <a:r>
              <a:rPr lang="en-US" dirty="0" err="1"/>
              <a:t>časově</a:t>
            </a:r>
            <a:r>
              <a:rPr lang="en-US" dirty="0"/>
              <a:t> </a:t>
            </a:r>
            <a:r>
              <a:rPr lang="en-US" dirty="0" err="1"/>
              <a:t>určené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vymezené</a:t>
            </a:r>
            <a:r>
              <a:rPr lang="en-US" dirty="0"/>
              <a:t> (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určitá</a:t>
            </a:r>
            <a:r>
              <a:rPr lang="en-US" dirty="0"/>
              <a:t> </a:t>
            </a:r>
            <a:r>
              <a:rPr lang="en-US" dirty="0" err="1"/>
              <a:t>minulost</a:t>
            </a:r>
            <a:r>
              <a:rPr lang="en-US" dirty="0"/>
              <a:t>). </a:t>
            </a:r>
            <a:r>
              <a:rPr lang="en-US" dirty="0" err="1"/>
              <a:t>Běžně</a:t>
            </a:r>
            <a:r>
              <a:rPr lang="en-US" dirty="0"/>
              <a:t> se </a:t>
            </a:r>
            <a:r>
              <a:rPr lang="en-US" dirty="0" err="1"/>
              <a:t>používá</a:t>
            </a:r>
            <a:r>
              <a:rPr lang="en-US" dirty="0"/>
              <a:t>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vyprávění</a:t>
            </a:r>
            <a:r>
              <a:rPr lang="en-US" dirty="0"/>
              <a:t>.</a:t>
            </a:r>
            <a:endParaRPr lang="cs-CZ" dirty="0"/>
          </a:p>
          <a:p>
            <a:r>
              <a:rPr lang="en-US" b="1" dirty="0"/>
              <a:t> </a:t>
            </a:r>
            <a:r>
              <a:rPr lang="en-US" b="1" dirty="0" err="1"/>
              <a:t>Minulý</a:t>
            </a:r>
            <a:r>
              <a:rPr lang="en-US" b="1" dirty="0"/>
              <a:t> </a:t>
            </a:r>
            <a:r>
              <a:rPr lang="en-US" b="1" dirty="0" err="1"/>
              <a:t>čas</a:t>
            </a:r>
            <a:r>
              <a:rPr lang="en-US" b="1" dirty="0"/>
              <a:t> </a:t>
            </a:r>
            <a:r>
              <a:rPr lang="en-US" b="1" dirty="0" err="1"/>
              <a:t>prostý</a:t>
            </a:r>
            <a:r>
              <a:rPr lang="en-US" b="1" dirty="0"/>
              <a:t> (past simple): </a:t>
            </a:r>
            <a:r>
              <a:rPr lang="en-US" b="1" i="1" dirty="0"/>
              <a:t>be</a:t>
            </a:r>
            <a:r>
              <a:rPr lang="en-US" b="1" dirty="0"/>
              <a:t> </a:t>
            </a:r>
            <a:endParaRPr lang="cs-CZ" dirty="0"/>
          </a:p>
          <a:p>
            <a:r>
              <a:rPr lang="en-US" b="1" dirty="0"/>
              <a:t> </a:t>
            </a:r>
            <a:r>
              <a:rPr lang="cs-CZ" b="1" dirty="0"/>
              <a:t>Kladné věty: </a:t>
            </a:r>
            <a:r>
              <a:rPr lang="en-US" i="1" dirty="0"/>
              <a:t>I / </a:t>
            </a:r>
            <a:r>
              <a:rPr lang="cs-CZ" i="1" dirty="0"/>
              <a:t>s</a:t>
            </a:r>
            <a:r>
              <a:rPr lang="en-US" i="1" dirty="0"/>
              <a:t>he / he / it  </a:t>
            </a:r>
            <a:r>
              <a:rPr lang="en-US" b="1" i="1" dirty="0"/>
              <a:t> was</a:t>
            </a:r>
            <a:r>
              <a:rPr lang="cs-CZ" b="1" i="1" dirty="0"/>
              <a:t>; </a:t>
            </a:r>
            <a:r>
              <a:rPr lang="en-US" i="1" dirty="0"/>
              <a:t>You / we / they </a:t>
            </a:r>
            <a:r>
              <a:rPr lang="en-US" b="1" i="1" dirty="0"/>
              <a:t>were</a:t>
            </a:r>
            <a:r>
              <a:rPr lang="cs-CZ" b="1" i="1" dirty="0"/>
              <a:t>;</a:t>
            </a:r>
            <a:endParaRPr lang="cs-CZ" i="1" dirty="0"/>
          </a:p>
          <a:p>
            <a:r>
              <a:rPr lang="cs-CZ" b="1" dirty="0"/>
              <a:t>Z</a:t>
            </a:r>
            <a:r>
              <a:rPr lang="en-US" b="1" dirty="0" err="1"/>
              <a:t>ápor</a:t>
            </a:r>
            <a:r>
              <a:rPr lang="en-US" dirty="0"/>
              <a:t> </a:t>
            </a:r>
            <a:r>
              <a:rPr lang="en-US" dirty="0" err="1"/>
              <a:t>tvoříme</a:t>
            </a:r>
            <a:r>
              <a:rPr lang="en-US" dirty="0"/>
              <a:t> </a:t>
            </a:r>
            <a:r>
              <a:rPr lang="en-US" dirty="0" err="1"/>
              <a:t>pomocí</a:t>
            </a:r>
            <a:r>
              <a:rPr lang="en-US" dirty="0"/>
              <a:t> </a:t>
            </a:r>
            <a:r>
              <a:rPr lang="en-US" i="1" dirty="0"/>
              <a:t>not</a:t>
            </a:r>
            <a:r>
              <a:rPr lang="en-US" dirty="0"/>
              <a:t>: </a:t>
            </a:r>
            <a:endParaRPr lang="cs-CZ" dirty="0"/>
          </a:p>
          <a:p>
            <a:r>
              <a:rPr lang="en-US" dirty="0"/>
              <a:t> </a:t>
            </a:r>
            <a:r>
              <a:rPr lang="en-US" u="sng" dirty="0" err="1"/>
              <a:t>Plné</a:t>
            </a:r>
            <a:r>
              <a:rPr lang="en-US" u="sng" dirty="0"/>
              <a:t> </a:t>
            </a:r>
            <a:r>
              <a:rPr lang="en-US" u="sng" dirty="0" err="1"/>
              <a:t>tvary</a:t>
            </a:r>
            <a:r>
              <a:rPr lang="en-US" u="sng" dirty="0"/>
              <a:t>: </a:t>
            </a:r>
            <a:endParaRPr lang="cs-CZ" dirty="0"/>
          </a:p>
          <a:p>
            <a:r>
              <a:rPr lang="en-US" i="1" dirty="0"/>
              <a:t> I / </a:t>
            </a:r>
            <a:r>
              <a:rPr lang="cs-CZ" i="1" dirty="0"/>
              <a:t>s</a:t>
            </a:r>
            <a:r>
              <a:rPr lang="en-US" i="1" dirty="0"/>
              <a:t>he / he / it   </a:t>
            </a:r>
            <a:r>
              <a:rPr lang="en-US" b="1" i="1" dirty="0"/>
              <a:t>was not</a:t>
            </a:r>
            <a:r>
              <a:rPr lang="cs-CZ" b="1" i="1" dirty="0"/>
              <a:t>; </a:t>
            </a:r>
            <a:r>
              <a:rPr lang="en-US" i="1" dirty="0"/>
              <a:t>You / we / they </a:t>
            </a:r>
            <a:r>
              <a:rPr lang="en-US" b="1" i="1" dirty="0"/>
              <a:t>were not</a:t>
            </a:r>
            <a:endParaRPr lang="cs-CZ" b="1" i="1" dirty="0"/>
          </a:p>
          <a:p>
            <a:r>
              <a:rPr lang="en-US" u="sng" dirty="0" err="1"/>
              <a:t>Stažené</a:t>
            </a:r>
            <a:r>
              <a:rPr lang="en-US" u="sng" dirty="0"/>
              <a:t> </a:t>
            </a:r>
            <a:r>
              <a:rPr lang="en-US" u="sng" dirty="0" err="1"/>
              <a:t>tvary</a:t>
            </a:r>
            <a:r>
              <a:rPr lang="en-US" u="sng" dirty="0"/>
              <a:t>: </a:t>
            </a:r>
            <a:endParaRPr lang="cs-CZ" dirty="0"/>
          </a:p>
          <a:p>
            <a:r>
              <a:rPr lang="en-US" i="1" dirty="0"/>
              <a:t> I / </a:t>
            </a:r>
            <a:r>
              <a:rPr lang="cs-CZ" i="1" dirty="0"/>
              <a:t>s</a:t>
            </a:r>
            <a:r>
              <a:rPr lang="en-US" i="1" dirty="0"/>
              <a:t>he / he / it   </a:t>
            </a:r>
            <a:r>
              <a:rPr lang="en-US" b="1" i="1" dirty="0"/>
              <a:t>wasn’t</a:t>
            </a:r>
            <a:r>
              <a:rPr lang="cs-CZ" b="1" i="1" dirty="0"/>
              <a:t>;   </a:t>
            </a:r>
            <a:r>
              <a:rPr lang="en-US" i="1" dirty="0"/>
              <a:t>You / we / they </a:t>
            </a:r>
            <a:r>
              <a:rPr lang="en-US" b="1" i="1" dirty="0"/>
              <a:t>weren’t</a:t>
            </a:r>
            <a:endParaRPr lang="cs-CZ" i="1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A65F9FD-EE27-4F62-B156-47016B019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581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E754BF-8C6F-47F0-B17A-EC12F2392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Unit 3 - Past </a:t>
            </a:r>
            <a:r>
              <a:rPr lang="cs-CZ" dirty="0" err="1"/>
              <a:t>simple</a:t>
            </a:r>
            <a:r>
              <a:rPr lang="cs-CZ" dirty="0"/>
              <a:t> part 2</a:t>
            </a:r>
            <a:br>
              <a:rPr lang="cs-CZ" dirty="0"/>
            </a:br>
            <a:r>
              <a:rPr lang="cs-CZ" dirty="0" err="1"/>
              <a:t>page</a:t>
            </a:r>
            <a:r>
              <a:rPr lang="cs-CZ" dirty="0"/>
              <a:t> 21, </a:t>
            </a:r>
            <a:r>
              <a:rPr lang="cs-CZ" dirty="0" err="1"/>
              <a:t>grammar</a:t>
            </a:r>
            <a:r>
              <a:rPr lang="cs-CZ" dirty="0"/>
              <a:t> 166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85A48C-DD71-4B11-A7E6-34FB63076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Otázku</a:t>
            </a:r>
            <a:r>
              <a:rPr lang="en-US" dirty="0"/>
              <a:t> </a:t>
            </a:r>
            <a:r>
              <a:rPr lang="en-US" dirty="0" err="1"/>
              <a:t>tvoříme</a:t>
            </a:r>
            <a:r>
              <a:rPr lang="en-US" dirty="0"/>
              <a:t> </a:t>
            </a:r>
            <a:r>
              <a:rPr lang="en-US" dirty="0" err="1"/>
              <a:t>změnou</a:t>
            </a:r>
            <a:r>
              <a:rPr lang="en-US" dirty="0"/>
              <a:t> </a:t>
            </a:r>
            <a:r>
              <a:rPr lang="en-US" dirty="0" err="1"/>
              <a:t>slovosledu</a:t>
            </a:r>
            <a:r>
              <a:rPr lang="cs-CZ" dirty="0"/>
              <a:t> – stejně jako u přítomného času</a:t>
            </a:r>
            <a:r>
              <a:rPr lang="en-US" dirty="0"/>
              <a:t>:</a:t>
            </a:r>
            <a:endParaRPr lang="cs-CZ" dirty="0"/>
          </a:p>
          <a:p>
            <a:r>
              <a:rPr lang="en-US" b="1" i="1" dirty="0"/>
              <a:t>Was I </a:t>
            </a:r>
            <a:r>
              <a:rPr lang="en-US" i="1" dirty="0"/>
              <a:t>/ </a:t>
            </a:r>
            <a:r>
              <a:rPr lang="cs-CZ" i="1" dirty="0" err="1"/>
              <a:t>sh</a:t>
            </a:r>
            <a:r>
              <a:rPr lang="en-US" i="1" dirty="0"/>
              <a:t>e / he / it ?    </a:t>
            </a:r>
            <a:endParaRPr lang="cs-CZ" i="1" dirty="0"/>
          </a:p>
          <a:p>
            <a:r>
              <a:rPr lang="en-US" b="1" i="1" dirty="0"/>
              <a:t>Were you</a:t>
            </a:r>
            <a:r>
              <a:rPr lang="en-US" i="1" dirty="0"/>
              <a:t> / we / they? </a:t>
            </a:r>
            <a:endParaRPr lang="cs-CZ" i="1" dirty="0"/>
          </a:p>
          <a:p>
            <a:r>
              <a:rPr lang="en-US" dirty="0"/>
              <a:t> </a:t>
            </a:r>
            <a:endParaRPr lang="cs-CZ" dirty="0"/>
          </a:p>
          <a:p>
            <a:r>
              <a:rPr lang="en-US" u="sng" dirty="0" err="1"/>
              <a:t>Krátk</a:t>
            </a:r>
            <a:r>
              <a:rPr lang="cs-CZ" u="sng" dirty="0"/>
              <a:t>é</a:t>
            </a:r>
            <a:r>
              <a:rPr lang="en-US" u="sng" dirty="0"/>
              <a:t> </a:t>
            </a:r>
            <a:r>
              <a:rPr lang="en-US" u="sng" dirty="0" err="1"/>
              <a:t>odpov</a:t>
            </a:r>
            <a:r>
              <a:rPr lang="cs-CZ" u="sng" dirty="0" err="1"/>
              <a:t>ědi</a:t>
            </a:r>
            <a:r>
              <a:rPr lang="en-US" u="sng" dirty="0"/>
              <a:t>:</a:t>
            </a:r>
            <a:endParaRPr lang="cs-CZ" dirty="0"/>
          </a:p>
          <a:p>
            <a:r>
              <a:rPr lang="en-US" dirty="0"/>
              <a:t> </a:t>
            </a:r>
            <a:endParaRPr lang="cs-CZ" dirty="0"/>
          </a:p>
          <a:p>
            <a:r>
              <a:rPr lang="en-US" i="1" dirty="0"/>
              <a:t>Was Lucy at school?  -     Yes, she was.            </a:t>
            </a:r>
            <a:endParaRPr lang="cs-CZ" i="1" dirty="0"/>
          </a:p>
          <a:p>
            <a:r>
              <a:rPr lang="en-US" i="1" dirty="0"/>
              <a:t>Were Tony and Martin in the office? No, they weren’t.</a:t>
            </a:r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25A045D-243B-4562-9FF2-7CE38206B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429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0E76B-2D08-48FE-81AD-6E8DAA4E3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Unit 3 - Past </a:t>
            </a:r>
            <a:r>
              <a:rPr lang="cs-CZ" dirty="0" err="1"/>
              <a:t>simple</a:t>
            </a:r>
            <a:r>
              <a:rPr lang="cs-CZ" dirty="0"/>
              <a:t> part 3</a:t>
            </a:r>
            <a:br>
              <a:rPr lang="cs-CZ" dirty="0"/>
            </a:br>
            <a:r>
              <a:rPr lang="cs-CZ" dirty="0" err="1"/>
              <a:t>page</a:t>
            </a:r>
            <a:r>
              <a:rPr lang="cs-CZ" dirty="0"/>
              <a:t> 21, </a:t>
            </a:r>
            <a:r>
              <a:rPr lang="cs-CZ" dirty="0" err="1"/>
              <a:t>grammar</a:t>
            </a:r>
            <a:r>
              <a:rPr lang="cs-CZ" dirty="0"/>
              <a:t> 166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E99D5E-FE88-4835-8E38-B17951049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err="1"/>
              <a:t>Minulý</a:t>
            </a:r>
            <a:r>
              <a:rPr lang="en-US" b="1" dirty="0"/>
              <a:t> </a:t>
            </a:r>
            <a:r>
              <a:rPr lang="en-US" b="1" dirty="0" err="1"/>
              <a:t>čas</a:t>
            </a:r>
            <a:r>
              <a:rPr lang="en-US" b="1" dirty="0"/>
              <a:t> </a:t>
            </a:r>
            <a:r>
              <a:rPr lang="en-US" b="1" dirty="0" err="1"/>
              <a:t>prostý</a:t>
            </a:r>
            <a:r>
              <a:rPr lang="en-US" b="1" dirty="0"/>
              <a:t> – </a:t>
            </a:r>
            <a:r>
              <a:rPr lang="en-US" b="1" dirty="0" err="1"/>
              <a:t>pravidelná</a:t>
            </a:r>
            <a:r>
              <a:rPr lang="en-US" b="1" dirty="0"/>
              <a:t> a </a:t>
            </a:r>
            <a:r>
              <a:rPr lang="en-US" b="1" dirty="0" err="1"/>
              <a:t>nepravidelná</a:t>
            </a:r>
            <a:r>
              <a:rPr lang="en-US" b="1" dirty="0"/>
              <a:t> </a:t>
            </a:r>
            <a:r>
              <a:rPr lang="en-US" b="1" dirty="0" err="1"/>
              <a:t>slovesa</a:t>
            </a:r>
            <a:r>
              <a:rPr lang="en-US" b="1" dirty="0"/>
              <a:t> (</a:t>
            </a:r>
            <a:r>
              <a:rPr lang="en-US" b="1" i="1" dirty="0"/>
              <a:t>past simple – regular and irregular verbs)</a:t>
            </a:r>
            <a:endParaRPr lang="cs-CZ" i="1" dirty="0"/>
          </a:p>
          <a:p>
            <a:r>
              <a:rPr lang="en-US" dirty="0"/>
              <a:t>u </a:t>
            </a:r>
            <a:r>
              <a:rPr lang="en-US" dirty="0" err="1"/>
              <a:t>pravidelných</a:t>
            </a:r>
            <a:r>
              <a:rPr lang="en-US" dirty="0"/>
              <a:t> </a:t>
            </a:r>
            <a:r>
              <a:rPr lang="en-US" dirty="0" err="1"/>
              <a:t>sloves</a:t>
            </a:r>
            <a:r>
              <a:rPr lang="en-US" dirty="0"/>
              <a:t> </a:t>
            </a:r>
            <a:r>
              <a:rPr lang="en-US" dirty="0" err="1"/>
              <a:t>přidejte</a:t>
            </a:r>
            <a:r>
              <a:rPr lang="en-US" dirty="0"/>
              <a:t> k </a:t>
            </a:r>
            <a:r>
              <a:rPr lang="en-US" dirty="0" err="1"/>
              <a:t>infinitivu</a:t>
            </a:r>
            <a:r>
              <a:rPr lang="en-US" dirty="0"/>
              <a:t> –ed</a:t>
            </a:r>
            <a:r>
              <a:rPr lang="cs-CZ" dirty="0"/>
              <a:t> (tvorba na další straně)</a:t>
            </a:r>
          </a:p>
          <a:p>
            <a:r>
              <a:rPr lang="en-US" i="1" dirty="0"/>
              <a:t>I / you / we / they work</a:t>
            </a:r>
            <a:r>
              <a:rPr lang="en-US" b="1" i="1" dirty="0"/>
              <a:t>ed</a:t>
            </a:r>
            <a:r>
              <a:rPr lang="en-US" i="1" dirty="0"/>
              <a:t>. </a:t>
            </a:r>
            <a:endParaRPr lang="cs-CZ" i="1" dirty="0"/>
          </a:p>
          <a:p>
            <a:r>
              <a:rPr lang="en-US" dirty="0"/>
              <a:t> </a:t>
            </a:r>
            <a:r>
              <a:rPr lang="en-US" dirty="0" err="1"/>
              <a:t>Minulé</a:t>
            </a:r>
            <a:r>
              <a:rPr lang="en-US" dirty="0"/>
              <a:t> </a:t>
            </a:r>
            <a:r>
              <a:rPr lang="en-US" dirty="0" err="1"/>
              <a:t>časy</a:t>
            </a:r>
            <a:r>
              <a:rPr lang="en-US" dirty="0"/>
              <a:t> </a:t>
            </a:r>
            <a:r>
              <a:rPr lang="en-US" dirty="0" err="1"/>
              <a:t>nepravidelných</a:t>
            </a:r>
            <a:r>
              <a:rPr lang="en-US" dirty="0"/>
              <a:t> </a:t>
            </a:r>
            <a:r>
              <a:rPr lang="en-US" dirty="0" err="1"/>
              <a:t>sloves</a:t>
            </a:r>
            <a:r>
              <a:rPr lang="en-US" dirty="0"/>
              <a:t> = </a:t>
            </a:r>
            <a:r>
              <a:rPr lang="en-US" dirty="0" err="1"/>
              <a:t>tzv</a:t>
            </a:r>
            <a:r>
              <a:rPr lang="en-US" dirty="0"/>
              <a:t>. 2. </a:t>
            </a:r>
            <a:r>
              <a:rPr lang="en-US" dirty="0" err="1"/>
              <a:t>tvar</a:t>
            </a:r>
            <a:r>
              <a:rPr lang="en-US" dirty="0"/>
              <a:t> (</a:t>
            </a:r>
            <a:r>
              <a:rPr lang="en-US" dirty="0" err="1"/>
              <a:t>druhý</a:t>
            </a:r>
            <a:r>
              <a:rPr lang="en-US" dirty="0"/>
              <a:t> </a:t>
            </a:r>
            <a:r>
              <a:rPr lang="en-US" dirty="0" err="1"/>
              <a:t>sloupec</a:t>
            </a:r>
            <a:r>
              <a:rPr lang="en-US" dirty="0"/>
              <a:t>) viz Lifestyle: str. 176</a:t>
            </a:r>
            <a:r>
              <a:rPr lang="cs-CZ" dirty="0"/>
              <a:t>. POZOR! V učebnici je chyba: sloveso Hold má v minulém čase HELD, příčestí minulé (past </a:t>
            </a:r>
            <a:r>
              <a:rPr lang="cs-CZ" dirty="0" err="1"/>
              <a:t>participle</a:t>
            </a:r>
            <a:r>
              <a:rPr lang="cs-CZ" dirty="0"/>
              <a:t>) má stejný tvar HELD (nikoli hold, jak máte </a:t>
            </a:r>
            <a:r>
              <a:rPr lang="cs-CZ"/>
              <a:t>v učebnici).</a:t>
            </a:r>
            <a:endParaRPr lang="cs-CZ" dirty="0"/>
          </a:p>
          <a:p>
            <a:r>
              <a:rPr lang="en-US" i="1" dirty="0"/>
              <a:t>They left at ten.</a:t>
            </a:r>
            <a:endParaRPr lang="cs-CZ" i="1" dirty="0"/>
          </a:p>
          <a:p>
            <a:r>
              <a:rPr lang="en-US" dirty="0"/>
              <a:t> </a:t>
            </a:r>
            <a:r>
              <a:rPr lang="en-US" dirty="0" err="1"/>
              <a:t>Třetí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jednotného</a:t>
            </a:r>
            <a:r>
              <a:rPr lang="en-US" dirty="0"/>
              <a:t> </a:t>
            </a:r>
            <a:r>
              <a:rPr lang="en-US" dirty="0" err="1"/>
              <a:t>čísla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stejné</a:t>
            </a:r>
            <a:r>
              <a:rPr lang="en-US" dirty="0"/>
              <a:t> </a:t>
            </a:r>
            <a:r>
              <a:rPr lang="en-US" dirty="0" err="1"/>
              <a:t>tvary</a:t>
            </a:r>
            <a:r>
              <a:rPr lang="en-US" dirty="0"/>
              <a:t>: </a:t>
            </a:r>
            <a:endParaRPr lang="cs-CZ" dirty="0"/>
          </a:p>
          <a:p>
            <a:r>
              <a:rPr lang="en-US" i="1" dirty="0"/>
              <a:t>He / she / it work</a:t>
            </a:r>
            <a:r>
              <a:rPr lang="en-US" b="1" i="1" dirty="0"/>
              <a:t>ed</a:t>
            </a:r>
            <a:r>
              <a:rPr lang="en-US" i="1" dirty="0"/>
              <a:t>. </a:t>
            </a:r>
            <a:endParaRPr lang="cs-CZ" i="1" dirty="0"/>
          </a:p>
          <a:p>
            <a:r>
              <a:rPr lang="en-US" i="1" dirty="0"/>
              <a:t>She left at ten. </a:t>
            </a:r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0C813A4-C8D8-42D3-A76F-FEEBDF779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7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EE416F-52C7-418A-AD60-FFA431EE8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Unit 3 - Past </a:t>
            </a:r>
            <a:r>
              <a:rPr lang="cs-CZ" dirty="0" err="1"/>
              <a:t>simple</a:t>
            </a:r>
            <a:r>
              <a:rPr lang="cs-CZ" dirty="0"/>
              <a:t> part 1</a:t>
            </a:r>
            <a:br>
              <a:rPr lang="cs-CZ" dirty="0"/>
            </a:br>
            <a:r>
              <a:rPr lang="cs-CZ" dirty="0" err="1"/>
              <a:t>page</a:t>
            </a:r>
            <a:r>
              <a:rPr lang="cs-CZ" dirty="0"/>
              <a:t> 21, </a:t>
            </a:r>
            <a:r>
              <a:rPr lang="cs-CZ" dirty="0" err="1"/>
              <a:t>grammar</a:t>
            </a:r>
            <a:r>
              <a:rPr lang="cs-CZ" dirty="0"/>
              <a:t> 166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E3F4C1-31FF-4A07-801B-DA3B29109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Zápor</a:t>
            </a:r>
            <a:r>
              <a:rPr lang="en-US" dirty="0"/>
              <a:t> </a:t>
            </a:r>
            <a:r>
              <a:rPr lang="en-US" dirty="0" err="1"/>
              <a:t>tvoříme</a:t>
            </a:r>
            <a:r>
              <a:rPr lang="en-US" dirty="0"/>
              <a:t> </a:t>
            </a:r>
            <a:r>
              <a:rPr lang="en-US" dirty="0" err="1"/>
              <a:t>pomocí</a:t>
            </a:r>
            <a:r>
              <a:rPr lang="en-US" dirty="0"/>
              <a:t> </a:t>
            </a:r>
            <a:r>
              <a:rPr lang="en-US" i="1" dirty="0"/>
              <a:t>did not (didn’t)</a:t>
            </a:r>
            <a:r>
              <a:rPr lang="en-US" dirty="0"/>
              <a:t> a </a:t>
            </a:r>
            <a:r>
              <a:rPr lang="en-US" b="1" dirty="0" err="1"/>
              <a:t>infinitivu</a:t>
            </a:r>
            <a:r>
              <a:rPr lang="en-US" b="1" dirty="0"/>
              <a:t> </a:t>
            </a:r>
            <a:r>
              <a:rPr lang="en-US" dirty="0" err="1"/>
              <a:t>významového</a:t>
            </a:r>
            <a:r>
              <a:rPr lang="en-US" dirty="0"/>
              <a:t> </a:t>
            </a:r>
            <a:r>
              <a:rPr lang="en-US" dirty="0" err="1"/>
              <a:t>slovesa</a:t>
            </a:r>
            <a:r>
              <a:rPr lang="en-US" dirty="0"/>
              <a:t>: </a:t>
            </a:r>
            <a:endParaRPr lang="cs-CZ" dirty="0"/>
          </a:p>
          <a:p>
            <a:r>
              <a:rPr lang="en-US" i="1" dirty="0"/>
              <a:t>I / you / he / she / it / we / they  </a:t>
            </a:r>
            <a:r>
              <a:rPr lang="en-US" b="1" i="1" dirty="0"/>
              <a:t>didn’t work</a:t>
            </a:r>
            <a:r>
              <a:rPr lang="en-US" i="1" dirty="0"/>
              <a:t>.</a:t>
            </a:r>
            <a:r>
              <a:rPr lang="en-US" dirty="0"/>
              <a:t>    </a:t>
            </a:r>
            <a:r>
              <a:rPr lang="en-US" b="1" dirty="0" err="1"/>
              <a:t>Nikoli</a:t>
            </a:r>
            <a:r>
              <a:rPr lang="en-US" b="1" dirty="0"/>
              <a:t>: </a:t>
            </a:r>
            <a:r>
              <a:rPr lang="en-US" i="1" strike="sngStrike" dirty="0"/>
              <a:t>didn’t worked</a:t>
            </a:r>
            <a:endParaRPr lang="cs-CZ" i="1" dirty="0"/>
          </a:p>
          <a:p>
            <a:r>
              <a:rPr lang="en-US" i="1" dirty="0"/>
              <a:t>The train </a:t>
            </a:r>
            <a:r>
              <a:rPr lang="en-US" b="1" i="1" dirty="0"/>
              <a:t>didn’t leave</a:t>
            </a:r>
            <a:r>
              <a:rPr lang="en-US" i="1" dirty="0"/>
              <a:t> on time</a:t>
            </a:r>
            <a:r>
              <a:rPr lang="en-US" dirty="0"/>
              <a:t>.  </a:t>
            </a:r>
            <a:r>
              <a:rPr lang="en-US" b="1" dirty="0" err="1"/>
              <a:t>Nikoli</a:t>
            </a:r>
            <a:r>
              <a:rPr lang="en-US" b="1" dirty="0"/>
              <a:t>: </a:t>
            </a:r>
            <a:r>
              <a:rPr lang="en-US" i="1" strike="sngStrike" dirty="0"/>
              <a:t>didn’t left</a:t>
            </a:r>
            <a:endParaRPr lang="cs-CZ" i="1" dirty="0"/>
          </a:p>
          <a:p>
            <a:r>
              <a:rPr lang="en-US" dirty="0" err="1"/>
              <a:t>Otázku</a:t>
            </a:r>
            <a:r>
              <a:rPr lang="en-US" dirty="0"/>
              <a:t> </a:t>
            </a:r>
            <a:r>
              <a:rPr lang="en-US" dirty="0" err="1"/>
              <a:t>tvoříme</a:t>
            </a:r>
            <a:r>
              <a:rPr lang="en-US" dirty="0"/>
              <a:t> </a:t>
            </a:r>
            <a:r>
              <a:rPr lang="en-US" dirty="0" err="1"/>
              <a:t>pomocí</a:t>
            </a:r>
            <a:r>
              <a:rPr lang="en-US" dirty="0"/>
              <a:t> </a:t>
            </a:r>
            <a:r>
              <a:rPr lang="en-US" i="1" dirty="0"/>
              <a:t>did</a:t>
            </a:r>
            <a:r>
              <a:rPr lang="en-US" dirty="0"/>
              <a:t> a </a:t>
            </a:r>
            <a:r>
              <a:rPr lang="en-US" b="1" dirty="0" err="1"/>
              <a:t>infinitivu</a:t>
            </a:r>
            <a:r>
              <a:rPr lang="en-US" b="1" dirty="0"/>
              <a:t> </a:t>
            </a:r>
            <a:r>
              <a:rPr lang="en-US" dirty="0" err="1"/>
              <a:t>významového</a:t>
            </a:r>
            <a:r>
              <a:rPr lang="en-US" dirty="0"/>
              <a:t> </a:t>
            </a:r>
            <a:r>
              <a:rPr lang="en-US" dirty="0" err="1"/>
              <a:t>slovesa</a:t>
            </a:r>
            <a:r>
              <a:rPr lang="en-US" dirty="0"/>
              <a:t>: </a:t>
            </a:r>
            <a:endParaRPr lang="cs-CZ" dirty="0"/>
          </a:p>
          <a:p>
            <a:r>
              <a:rPr lang="en-US" b="1" i="1" dirty="0"/>
              <a:t>Did</a:t>
            </a:r>
            <a:r>
              <a:rPr lang="en-US" i="1" dirty="0"/>
              <a:t> I / you / he / she / it/ we / they </a:t>
            </a:r>
            <a:r>
              <a:rPr lang="en-US" b="1" i="1" dirty="0"/>
              <a:t>work</a:t>
            </a:r>
            <a:r>
              <a:rPr lang="en-US" i="1" dirty="0"/>
              <a:t>? </a:t>
            </a:r>
            <a:endParaRPr lang="cs-CZ" i="1" dirty="0"/>
          </a:p>
          <a:p>
            <a:r>
              <a:rPr lang="en-US" i="1" dirty="0"/>
              <a:t>When </a:t>
            </a:r>
            <a:r>
              <a:rPr lang="en-US" b="1" i="1" dirty="0"/>
              <a:t>did</a:t>
            </a:r>
            <a:r>
              <a:rPr lang="en-US" i="1" dirty="0"/>
              <a:t> you </a:t>
            </a:r>
            <a:r>
              <a:rPr lang="en-US" b="1" i="1" dirty="0"/>
              <a:t>leave</a:t>
            </a:r>
            <a:r>
              <a:rPr lang="en-US" i="1" dirty="0"/>
              <a:t>?</a:t>
            </a:r>
            <a:endParaRPr lang="cs-CZ" i="1" dirty="0"/>
          </a:p>
          <a:p>
            <a:r>
              <a:rPr lang="en-US" u="sng" dirty="0" err="1"/>
              <a:t>Krátk</a:t>
            </a:r>
            <a:r>
              <a:rPr lang="cs-CZ" u="sng" dirty="0"/>
              <a:t>é</a:t>
            </a:r>
            <a:r>
              <a:rPr lang="en-US" u="sng" dirty="0"/>
              <a:t> </a:t>
            </a:r>
            <a:r>
              <a:rPr lang="en-US" u="sng" dirty="0" err="1"/>
              <a:t>odpov</a:t>
            </a:r>
            <a:r>
              <a:rPr lang="cs-CZ" u="sng" dirty="0" err="1"/>
              <a:t>ědi</a:t>
            </a:r>
            <a:r>
              <a:rPr lang="en-US" u="sng" dirty="0"/>
              <a:t>:</a:t>
            </a:r>
            <a:r>
              <a:rPr lang="en-US" dirty="0"/>
              <a:t> </a:t>
            </a:r>
            <a:endParaRPr lang="cs-CZ" dirty="0"/>
          </a:p>
          <a:p>
            <a:r>
              <a:rPr lang="en-US" dirty="0"/>
              <a:t> V </a:t>
            </a:r>
            <a:r>
              <a:rPr lang="en-US" dirty="0" err="1"/>
              <a:t>krátké</a:t>
            </a:r>
            <a:r>
              <a:rPr lang="en-US" dirty="0"/>
              <a:t> </a:t>
            </a:r>
            <a:r>
              <a:rPr lang="en-US" dirty="0" err="1"/>
              <a:t>odpovědi</a:t>
            </a:r>
            <a:r>
              <a:rPr lang="en-US" dirty="0"/>
              <a:t> </a:t>
            </a:r>
            <a:r>
              <a:rPr lang="en-US" dirty="0" err="1"/>
              <a:t>použijeme</a:t>
            </a:r>
            <a:r>
              <a:rPr lang="en-US" dirty="0"/>
              <a:t> </a:t>
            </a:r>
            <a:r>
              <a:rPr lang="en-US" dirty="0" err="1"/>
              <a:t>příslušné</a:t>
            </a:r>
            <a:r>
              <a:rPr lang="en-US" dirty="0"/>
              <a:t> </a:t>
            </a:r>
            <a:r>
              <a:rPr lang="en-US" dirty="0" err="1"/>
              <a:t>osobní</a:t>
            </a:r>
            <a:r>
              <a:rPr lang="en-US" dirty="0"/>
              <a:t> </a:t>
            </a:r>
            <a:r>
              <a:rPr lang="en-US" dirty="0" err="1"/>
              <a:t>zájmeno</a:t>
            </a:r>
            <a:r>
              <a:rPr lang="en-US" dirty="0"/>
              <a:t> a </a:t>
            </a:r>
            <a:r>
              <a:rPr lang="en-US" dirty="0" err="1"/>
              <a:t>pomocné</a:t>
            </a:r>
            <a:r>
              <a:rPr lang="en-US" dirty="0"/>
              <a:t> </a:t>
            </a:r>
            <a:r>
              <a:rPr lang="en-US" i="1" dirty="0"/>
              <a:t>did</a:t>
            </a:r>
            <a:r>
              <a:rPr lang="en-US" dirty="0"/>
              <a:t> v </a:t>
            </a:r>
            <a:r>
              <a:rPr lang="en-US" dirty="0" err="1"/>
              <a:t>kladných</a:t>
            </a:r>
            <a:r>
              <a:rPr lang="en-US" dirty="0"/>
              <a:t> </a:t>
            </a:r>
            <a:r>
              <a:rPr lang="en-US" dirty="0" err="1"/>
              <a:t>větách</a:t>
            </a:r>
            <a:r>
              <a:rPr lang="en-US" dirty="0"/>
              <a:t>, </a:t>
            </a:r>
            <a:r>
              <a:rPr lang="en-US" i="1" dirty="0"/>
              <a:t>didn’t</a:t>
            </a:r>
            <a:r>
              <a:rPr lang="en-US" dirty="0"/>
              <a:t>  v </a:t>
            </a:r>
            <a:r>
              <a:rPr lang="en-US" dirty="0" err="1"/>
              <a:t>záporných</a:t>
            </a:r>
            <a:r>
              <a:rPr lang="en-US" dirty="0"/>
              <a:t> </a:t>
            </a:r>
            <a:r>
              <a:rPr lang="en-US" dirty="0" err="1"/>
              <a:t>větách</a:t>
            </a:r>
            <a:r>
              <a:rPr lang="en-US" dirty="0"/>
              <a:t> (</a:t>
            </a:r>
            <a:r>
              <a:rPr lang="en-US" dirty="0" err="1"/>
              <a:t>opět</a:t>
            </a:r>
            <a:r>
              <a:rPr lang="en-US" dirty="0"/>
              <a:t> </a:t>
            </a:r>
            <a:r>
              <a:rPr lang="en-US" dirty="0" err="1"/>
              <a:t>nepoužíváme</a:t>
            </a:r>
            <a:r>
              <a:rPr lang="en-US" dirty="0"/>
              <a:t> </a:t>
            </a:r>
            <a:r>
              <a:rPr lang="en-US" dirty="0" err="1"/>
              <a:t>významové</a:t>
            </a:r>
            <a:r>
              <a:rPr lang="en-US" dirty="0"/>
              <a:t> </a:t>
            </a:r>
            <a:r>
              <a:rPr lang="en-US" dirty="0" err="1"/>
              <a:t>sloveso</a:t>
            </a:r>
            <a:r>
              <a:rPr lang="en-US" dirty="0"/>
              <a:t>):</a:t>
            </a:r>
            <a:endParaRPr lang="cs-CZ" dirty="0"/>
          </a:p>
          <a:p>
            <a:r>
              <a:rPr lang="en-US" i="1" dirty="0"/>
              <a:t>Did Tereza and </a:t>
            </a:r>
            <a:r>
              <a:rPr lang="en-US" i="1" dirty="0" err="1"/>
              <a:t>Lenka</a:t>
            </a:r>
            <a:r>
              <a:rPr lang="en-US" i="1" dirty="0"/>
              <a:t> teach English? Yes, they did. </a:t>
            </a:r>
            <a:r>
              <a:rPr lang="en-US" b="1" i="1" dirty="0" err="1"/>
              <a:t>Nikoli</a:t>
            </a:r>
            <a:r>
              <a:rPr lang="en-US" b="1" i="1" dirty="0"/>
              <a:t>: </a:t>
            </a:r>
            <a:r>
              <a:rPr lang="en-US" i="1" strike="sngStrike" dirty="0"/>
              <a:t>Yes, they taught.</a:t>
            </a:r>
            <a:endParaRPr lang="cs-CZ" i="1" dirty="0"/>
          </a:p>
          <a:p>
            <a:r>
              <a:rPr lang="en-US" i="1" dirty="0"/>
              <a:t>Did </a:t>
            </a:r>
            <a:r>
              <a:rPr lang="cs-CZ" i="1" dirty="0"/>
              <a:t>Ivan</a:t>
            </a:r>
            <a:r>
              <a:rPr lang="en-US" i="1" dirty="0"/>
              <a:t> study Arabic last year? No, he didn’t. </a:t>
            </a:r>
            <a:r>
              <a:rPr lang="en-US" b="1" i="1" dirty="0" err="1"/>
              <a:t>Nikoli</a:t>
            </a:r>
            <a:r>
              <a:rPr lang="en-US" b="1" i="1" dirty="0"/>
              <a:t>: </a:t>
            </a:r>
            <a:r>
              <a:rPr lang="en-US" i="1" strike="sngStrike" dirty="0"/>
              <a:t>No, he didn’t study.</a:t>
            </a:r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911FE39-1A83-40C1-B9BD-D4A2AE19A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30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83976F-8FAE-407E-B6C1-F6002F8DE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Unit 3 - Past </a:t>
            </a:r>
            <a:r>
              <a:rPr lang="cs-CZ" dirty="0" err="1"/>
              <a:t>simple</a:t>
            </a:r>
            <a:r>
              <a:rPr lang="cs-CZ" dirty="0"/>
              <a:t> part 4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770731-6F7B-4593-8E16-84C6CF5C9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u="sng" dirty="0" err="1"/>
              <a:t>Pravidla</a:t>
            </a:r>
            <a:r>
              <a:rPr lang="en-US" b="1" u="sng" dirty="0"/>
              <a:t> </a:t>
            </a:r>
            <a:r>
              <a:rPr lang="en-US" b="1" u="sng" dirty="0" err="1"/>
              <a:t>pravopisu</a:t>
            </a:r>
            <a:r>
              <a:rPr lang="en-US" b="1" u="sng" dirty="0"/>
              <a:t> pro </a:t>
            </a:r>
            <a:r>
              <a:rPr lang="en-US" b="1" u="sng" dirty="0" err="1"/>
              <a:t>minulý</a:t>
            </a:r>
            <a:r>
              <a:rPr lang="en-US" b="1" u="sng" dirty="0"/>
              <a:t> </a:t>
            </a:r>
            <a:r>
              <a:rPr lang="en-US" b="1" u="sng" dirty="0" err="1"/>
              <a:t>čas</a:t>
            </a:r>
            <a:r>
              <a:rPr lang="en-US" b="1" u="sng" dirty="0"/>
              <a:t> </a:t>
            </a:r>
            <a:r>
              <a:rPr lang="en-US" b="1" u="sng" dirty="0" err="1"/>
              <a:t>pravidelných</a:t>
            </a:r>
            <a:r>
              <a:rPr lang="en-US" b="1" u="sng" dirty="0"/>
              <a:t> </a:t>
            </a:r>
            <a:r>
              <a:rPr lang="en-US" b="1" u="sng" dirty="0" err="1"/>
              <a:t>sloves</a:t>
            </a:r>
            <a:r>
              <a:rPr lang="en-US" b="1" u="sng" dirty="0"/>
              <a:t>:</a:t>
            </a:r>
            <a:endParaRPr lang="cs-CZ" sz="2400" dirty="0"/>
          </a:p>
          <a:p>
            <a:r>
              <a:rPr lang="en-US" b="1" dirty="0"/>
              <a:t> </a:t>
            </a:r>
            <a:r>
              <a:rPr lang="en-US" dirty="0" err="1"/>
              <a:t>Většina</a:t>
            </a:r>
            <a:r>
              <a:rPr lang="en-US" dirty="0"/>
              <a:t> </a:t>
            </a:r>
            <a:r>
              <a:rPr lang="en-US" dirty="0" err="1"/>
              <a:t>sloves</a:t>
            </a:r>
            <a:r>
              <a:rPr lang="en-US" dirty="0"/>
              <a:t> </a:t>
            </a:r>
            <a:r>
              <a:rPr lang="en-US" dirty="0" err="1"/>
              <a:t>přibírá</a:t>
            </a:r>
            <a:r>
              <a:rPr lang="en-US" dirty="0"/>
              <a:t>  </a:t>
            </a:r>
            <a:r>
              <a:rPr lang="en-US" dirty="0" err="1"/>
              <a:t>koncovku</a:t>
            </a:r>
            <a:r>
              <a:rPr lang="en-US" dirty="0"/>
              <a:t> -ed:  </a:t>
            </a:r>
            <a:r>
              <a:rPr lang="en-US" i="1" dirty="0"/>
              <a:t>work – worked, watch – watched</a:t>
            </a:r>
            <a:r>
              <a:rPr lang="en-US" dirty="0"/>
              <a:t>.</a:t>
            </a:r>
            <a:endParaRPr lang="cs-CZ" sz="2800" dirty="0"/>
          </a:p>
          <a:p>
            <a:pPr lvl="0"/>
            <a:r>
              <a:rPr lang="en-US" dirty="0" err="1"/>
              <a:t>Slovesa</a:t>
            </a:r>
            <a:r>
              <a:rPr lang="en-US" dirty="0"/>
              <a:t> </a:t>
            </a:r>
            <a:r>
              <a:rPr lang="en-US" dirty="0" err="1"/>
              <a:t>zakončená</a:t>
            </a:r>
            <a:r>
              <a:rPr lang="en-US" dirty="0"/>
              <a:t> –e </a:t>
            </a:r>
            <a:r>
              <a:rPr lang="en-US" dirty="0" err="1"/>
              <a:t>přibírají</a:t>
            </a:r>
            <a:r>
              <a:rPr lang="en-US" dirty="0"/>
              <a:t> </a:t>
            </a:r>
            <a:r>
              <a:rPr lang="en-US" dirty="0" err="1"/>
              <a:t>pouze</a:t>
            </a:r>
            <a:r>
              <a:rPr lang="en-US" dirty="0"/>
              <a:t> –d: </a:t>
            </a:r>
            <a:r>
              <a:rPr lang="en-US" i="1" dirty="0"/>
              <a:t>live – lived, love – loved, dance – danced</a:t>
            </a:r>
            <a:r>
              <a:rPr lang="en-US" dirty="0"/>
              <a:t>. </a:t>
            </a:r>
            <a:endParaRPr lang="cs-CZ" sz="2800" dirty="0"/>
          </a:p>
          <a:p>
            <a:pPr lvl="0"/>
            <a:r>
              <a:rPr lang="en-US" dirty="0"/>
              <a:t>U </a:t>
            </a:r>
            <a:r>
              <a:rPr lang="en-US" dirty="0" err="1"/>
              <a:t>jednoslabičných</a:t>
            </a:r>
            <a:r>
              <a:rPr lang="en-US" dirty="0"/>
              <a:t> </a:t>
            </a:r>
            <a:r>
              <a:rPr lang="en-US" dirty="0" err="1"/>
              <a:t>sloves</a:t>
            </a:r>
            <a:r>
              <a:rPr lang="en-US" dirty="0"/>
              <a:t> </a:t>
            </a:r>
            <a:r>
              <a:rPr lang="en-US" dirty="0" err="1"/>
              <a:t>končících</a:t>
            </a:r>
            <a:r>
              <a:rPr lang="en-US" dirty="0"/>
              <a:t> </a:t>
            </a:r>
            <a:r>
              <a:rPr lang="en-US" dirty="0" err="1"/>
              <a:t>jednou</a:t>
            </a:r>
            <a:r>
              <a:rPr lang="en-US" dirty="0"/>
              <a:t> </a:t>
            </a:r>
            <a:r>
              <a:rPr lang="en-US" dirty="0" err="1"/>
              <a:t>samohláskou</a:t>
            </a:r>
            <a:r>
              <a:rPr lang="en-US" dirty="0"/>
              <a:t> + </a:t>
            </a:r>
            <a:r>
              <a:rPr lang="en-US" dirty="0" err="1"/>
              <a:t>souhláskou</a:t>
            </a:r>
            <a:r>
              <a:rPr lang="en-US" dirty="0"/>
              <a:t> se </a:t>
            </a:r>
            <a:r>
              <a:rPr lang="en-US" dirty="0" err="1"/>
              <a:t>koncová</a:t>
            </a:r>
            <a:r>
              <a:rPr lang="en-US" dirty="0"/>
              <a:t> </a:t>
            </a:r>
            <a:r>
              <a:rPr lang="en-US" dirty="0" err="1"/>
              <a:t>souhláska</a:t>
            </a:r>
            <a:r>
              <a:rPr lang="en-US" dirty="0"/>
              <a:t> </a:t>
            </a:r>
            <a:r>
              <a:rPr lang="en-US" dirty="0" err="1"/>
              <a:t>zdvojuje</a:t>
            </a:r>
            <a:r>
              <a:rPr lang="en-US" dirty="0"/>
              <a:t>: </a:t>
            </a:r>
            <a:r>
              <a:rPr lang="en-US" i="1" dirty="0"/>
              <a:t>stop – sto</a:t>
            </a:r>
            <a:r>
              <a:rPr lang="en-US" b="1" i="1" dirty="0"/>
              <a:t>pped</a:t>
            </a:r>
            <a:r>
              <a:rPr lang="en-US" i="1" dirty="0"/>
              <a:t>, rob – ro</a:t>
            </a:r>
            <a:r>
              <a:rPr lang="en-US" b="1" i="1" dirty="0"/>
              <a:t>bbed</a:t>
            </a:r>
            <a:r>
              <a:rPr lang="en-US" dirty="0"/>
              <a:t>.</a:t>
            </a:r>
            <a:r>
              <a:rPr lang="cs-CZ" dirty="0"/>
              <a:t> </a:t>
            </a:r>
            <a:r>
              <a:rPr lang="en-US" b="1" dirty="0"/>
              <a:t>!POZOR! </a:t>
            </a:r>
            <a:r>
              <a:rPr lang="en-US" b="1" dirty="0" err="1"/>
              <a:t>koncové</a:t>
            </a:r>
            <a:r>
              <a:rPr lang="en-US" b="1" dirty="0"/>
              <a:t> -x </a:t>
            </a:r>
            <a:r>
              <a:rPr lang="en-US" b="1" dirty="0" err="1"/>
              <a:t>nebo</a:t>
            </a:r>
            <a:r>
              <a:rPr lang="en-US" b="1" dirty="0"/>
              <a:t> –w </a:t>
            </a:r>
            <a:r>
              <a:rPr lang="en-US" b="1" dirty="0" err="1"/>
              <a:t>nezdvojuje</a:t>
            </a:r>
            <a:r>
              <a:rPr lang="en-US" dirty="0"/>
              <a:t>: </a:t>
            </a:r>
            <a:r>
              <a:rPr lang="en-US" i="1" dirty="0"/>
              <a:t>fix – fix</a:t>
            </a:r>
            <a:r>
              <a:rPr lang="en-US" b="1" i="1" dirty="0"/>
              <a:t>ed</a:t>
            </a:r>
            <a:r>
              <a:rPr lang="en-US" i="1" dirty="0"/>
              <a:t>, chew – chew</a:t>
            </a:r>
            <a:r>
              <a:rPr lang="en-US" b="1" i="1" dirty="0"/>
              <a:t>ed</a:t>
            </a:r>
            <a:r>
              <a:rPr lang="en-US" dirty="0"/>
              <a:t>.</a:t>
            </a:r>
            <a:endParaRPr lang="cs-CZ" sz="2800" dirty="0"/>
          </a:p>
          <a:p>
            <a:pPr lvl="0"/>
            <a:r>
              <a:rPr lang="en-US" dirty="0"/>
              <a:t>U </a:t>
            </a:r>
            <a:r>
              <a:rPr lang="en-US" dirty="0" err="1"/>
              <a:t>dvouslabičných</a:t>
            </a:r>
            <a:r>
              <a:rPr lang="en-US" dirty="0"/>
              <a:t> </a:t>
            </a:r>
            <a:r>
              <a:rPr lang="en-US" dirty="0" err="1"/>
              <a:t>sloves</a:t>
            </a:r>
            <a:r>
              <a:rPr lang="en-US" dirty="0"/>
              <a:t> </a:t>
            </a:r>
            <a:r>
              <a:rPr lang="en-US" dirty="0" err="1"/>
              <a:t>končících</a:t>
            </a:r>
            <a:r>
              <a:rPr lang="en-US" dirty="0"/>
              <a:t> </a:t>
            </a:r>
            <a:r>
              <a:rPr lang="en-US" dirty="0" err="1"/>
              <a:t>jednou</a:t>
            </a:r>
            <a:r>
              <a:rPr lang="en-US" dirty="0"/>
              <a:t> </a:t>
            </a:r>
            <a:r>
              <a:rPr lang="en-US" dirty="0" err="1"/>
              <a:t>samohláskou</a:t>
            </a:r>
            <a:r>
              <a:rPr lang="en-US" dirty="0"/>
              <a:t> + </a:t>
            </a:r>
            <a:r>
              <a:rPr lang="en-US" dirty="0" err="1"/>
              <a:t>souhláskou</a:t>
            </a:r>
            <a:r>
              <a:rPr lang="en-US" dirty="0"/>
              <a:t> s </a:t>
            </a:r>
            <a:r>
              <a:rPr lang="en-US" dirty="0" err="1"/>
              <a:t>přízvukem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poslední</a:t>
            </a:r>
            <a:r>
              <a:rPr lang="en-US" dirty="0"/>
              <a:t> </a:t>
            </a:r>
            <a:r>
              <a:rPr lang="en-US" dirty="0" err="1"/>
              <a:t>slabice</a:t>
            </a:r>
            <a:r>
              <a:rPr lang="en-US" dirty="0"/>
              <a:t> se </a:t>
            </a:r>
            <a:r>
              <a:rPr lang="en-US" dirty="0" err="1"/>
              <a:t>koncová</a:t>
            </a:r>
            <a:r>
              <a:rPr lang="en-US" dirty="0"/>
              <a:t> </a:t>
            </a:r>
            <a:r>
              <a:rPr lang="en-US" dirty="0" err="1"/>
              <a:t>souhláska</a:t>
            </a:r>
            <a:r>
              <a:rPr lang="en-US" dirty="0"/>
              <a:t> </a:t>
            </a:r>
            <a:r>
              <a:rPr lang="en-US" dirty="0" err="1"/>
              <a:t>zdvojuje</a:t>
            </a:r>
            <a:r>
              <a:rPr lang="en-US" dirty="0"/>
              <a:t>: </a:t>
            </a:r>
            <a:r>
              <a:rPr lang="en-US" i="1" dirty="0"/>
              <a:t>prefer – prefer</a:t>
            </a:r>
            <a:r>
              <a:rPr lang="en-US" b="1" i="1" dirty="0"/>
              <a:t>red.</a:t>
            </a:r>
            <a:br>
              <a:rPr lang="en-US" b="1" dirty="0"/>
            </a:br>
            <a:r>
              <a:rPr lang="en-US" b="1" dirty="0"/>
              <a:t>!POZOR!</a:t>
            </a:r>
            <a:r>
              <a:rPr lang="en-US" dirty="0"/>
              <a:t> je-li </a:t>
            </a:r>
            <a:r>
              <a:rPr lang="en-US" dirty="0" err="1"/>
              <a:t>přízvuk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první</a:t>
            </a:r>
            <a:r>
              <a:rPr lang="en-US" dirty="0"/>
              <a:t> </a:t>
            </a:r>
            <a:r>
              <a:rPr lang="en-US" dirty="0" err="1"/>
              <a:t>slabice</a:t>
            </a:r>
            <a:r>
              <a:rPr lang="en-US" dirty="0"/>
              <a:t>, </a:t>
            </a:r>
            <a:r>
              <a:rPr lang="en-US" dirty="0" err="1"/>
              <a:t>koncová</a:t>
            </a:r>
            <a:r>
              <a:rPr lang="en-US" dirty="0"/>
              <a:t> </a:t>
            </a:r>
            <a:r>
              <a:rPr lang="en-US" dirty="0" err="1"/>
              <a:t>souhláska</a:t>
            </a:r>
            <a:r>
              <a:rPr lang="en-US" dirty="0"/>
              <a:t> se </a:t>
            </a:r>
            <a:r>
              <a:rPr lang="en-US" dirty="0" err="1"/>
              <a:t>nezdvojuje</a:t>
            </a:r>
            <a:r>
              <a:rPr lang="en-US" dirty="0"/>
              <a:t>: </a:t>
            </a:r>
            <a:r>
              <a:rPr lang="en-US" i="1" dirty="0"/>
              <a:t>happen – happe</a:t>
            </a:r>
            <a:r>
              <a:rPr lang="en-US" b="1" i="1" dirty="0"/>
              <a:t>ned</a:t>
            </a:r>
            <a:r>
              <a:rPr lang="en-US" i="1" dirty="0"/>
              <a:t>, listen – liste</a:t>
            </a:r>
            <a:r>
              <a:rPr lang="en-US" b="1" i="1" dirty="0"/>
              <a:t>ned.</a:t>
            </a:r>
            <a:r>
              <a:rPr lang="cs-CZ" b="1" dirty="0"/>
              <a:t> </a:t>
            </a:r>
          </a:p>
          <a:p>
            <a:pPr lvl="0"/>
            <a:r>
              <a:rPr lang="cs-CZ" b="1" dirty="0"/>
              <a:t>Pravidla pro zdvojování koncových souhlásek jsou stejná jako u přítomného času prostého.</a:t>
            </a:r>
          </a:p>
          <a:p>
            <a:pPr lvl="0"/>
            <a:r>
              <a:rPr lang="en-US" dirty="0" err="1"/>
              <a:t>Dvouslabičná</a:t>
            </a:r>
            <a:r>
              <a:rPr lang="en-US" dirty="0"/>
              <a:t> </a:t>
            </a:r>
            <a:r>
              <a:rPr lang="en-US" dirty="0" err="1"/>
              <a:t>slovesa</a:t>
            </a:r>
            <a:r>
              <a:rPr lang="en-US" dirty="0"/>
              <a:t> </a:t>
            </a:r>
            <a:r>
              <a:rPr lang="en-US" dirty="0" err="1"/>
              <a:t>končící</a:t>
            </a:r>
            <a:r>
              <a:rPr lang="en-US" dirty="0"/>
              <a:t> </a:t>
            </a:r>
            <a:r>
              <a:rPr lang="en-US" dirty="0" err="1"/>
              <a:t>jednou</a:t>
            </a:r>
            <a:r>
              <a:rPr lang="en-US" dirty="0"/>
              <a:t> </a:t>
            </a:r>
            <a:r>
              <a:rPr lang="en-US" dirty="0" err="1"/>
              <a:t>samohláskou</a:t>
            </a:r>
            <a:r>
              <a:rPr lang="en-US" dirty="0"/>
              <a:t> + -L, L v </a:t>
            </a:r>
            <a:r>
              <a:rPr lang="en-US" dirty="0" err="1"/>
              <a:t>britské</a:t>
            </a:r>
            <a:r>
              <a:rPr lang="en-US" dirty="0"/>
              <a:t> </a:t>
            </a:r>
            <a:r>
              <a:rPr lang="en-US" dirty="0" err="1"/>
              <a:t>angličtině</a:t>
            </a:r>
            <a:r>
              <a:rPr lang="en-US" dirty="0"/>
              <a:t> </a:t>
            </a:r>
            <a:r>
              <a:rPr lang="en-US" dirty="0" err="1"/>
              <a:t>zdvojujeme</a:t>
            </a:r>
            <a:r>
              <a:rPr lang="en-US" dirty="0"/>
              <a:t> bez </a:t>
            </a:r>
            <a:r>
              <a:rPr lang="en-US" dirty="0" err="1"/>
              <a:t>ohledu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přízvuk</a:t>
            </a:r>
            <a:r>
              <a:rPr lang="en-US" dirty="0"/>
              <a:t>: </a:t>
            </a:r>
            <a:r>
              <a:rPr lang="en-US" i="1" dirty="0"/>
              <a:t>travel – trave</a:t>
            </a:r>
            <a:r>
              <a:rPr lang="en-US" b="1" i="1" dirty="0"/>
              <a:t>lled</a:t>
            </a:r>
            <a:r>
              <a:rPr lang="en-US" i="1" dirty="0"/>
              <a:t>, cancel – cance</a:t>
            </a:r>
            <a:r>
              <a:rPr lang="en-US" b="1" i="1" dirty="0"/>
              <a:t>lled</a:t>
            </a:r>
            <a:r>
              <a:rPr lang="en-US" dirty="0"/>
              <a:t>.</a:t>
            </a:r>
            <a:endParaRPr lang="cs-CZ" sz="2800" dirty="0"/>
          </a:p>
          <a:p>
            <a:pPr lvl="0"/>
            <a:r>
              <a:rPr lang="en-US" dirty="0" err="1"/>
              <a:t>Slovesa</a:t>
            </a:r>
            <a:r>
              <a:rPr lang="en-US" dirty="0"/>
              <a:t> </a:t>
            </a:r>
            <a:r>
              <a:rPr lang="en-US" dirty="0" err="1"/>
              <a:t>zakončená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–y</a:t>
            </a:r>
            <a:r>
              <a:rPr lang="cs-CZ" dirty="0"/>
              <a:t> (stejná pravidla jako u 3. osoby jednotného čísla přítomného času)</a:t>
            </a:r>
            <a:endParaRPr lang="cs-CZ" sz="2800" dirty="0"/>
          </a:p>
          <a:p>
            <a:pPr lvl="1"/>
            <a:r>
              <a:rPr lang="en-US" dirty="0" err="1"/>
              <a:t>následuje</a:t>
            </a:r>
            <a:r>
              <a:rPr lang="en-US" dirty="0"/>
              <a:t>-li –y po  </a:t>
            </a:r>
            <a:r>
              <a:rPr lang="en-US" dirty="0" err="1"/>
              <a:t>samohlásce</a:t>
            </a:r>
            <a:r>
              <a:rPr lang="en-US" dirty="0"/>
              <a:t>, </a:t>
            </a:r>
            <a:r>
              <a:rPr lang="en-US" dirty="0" err="1"/>
              <a:t>sloveso</a:t>
            </a:r>
            <a:r>
              <a:rPr lang="en-US" dirty="0"/>
              <a:t> </a:t>
            </a:r>
            <a:r>
              <a:rPr lang="en-US" dirty="0" err="1"/>
              <a:t>pouze</a:t>
            </a:r>
            <a:r>
              <a:rPr lang="en-US" dirty="0"/>
              <a:t> </a:t>
            </a:r>
            <a:r>
              <a:rPr lang="en-US" dirty="0" err="1"/>
              <a:t>přibírá</a:t>
            </a:r>
            <a:r>
              <a:rPr lang="en-US" dirty="0"/>
              <a:t> –ed:  </a:t>
            </a:r>
            <a:r>
              <a:rPr lang="en-US" i="1" dirty="0"/>
              <a:t>play – played, stay – stayed</a:t>
            </a:r>
            <a:r>
              <a:rPr lang="en-US" dirty="0"/>
              <a:t>.</a:t>
            </a:r>
            <a:endParaRPr lang="cs-CZ" sz="2400" dirty="0"/>
          </a:p>
          <a:p>
            <a:pPr lvl="1"/>
            <a:r>
              <a:rPr lang="en-US" dirty="0" err="1"/>
              <a:t>následuje</a:t>
            </a:r>
            <a:r>
              <a:rPr lang="en-US" dirty="0"/>
              <a:t>-li –y po  </a:t>
            </a:r>
            <a:r>
              <a:rPr lang="en-US" dirty="0" err="1"/>
              <a:t>souhlásce</a:t>
            </a:r>
            <a:r>
              <a:rPr lang="en-US" dirty="0"/>
              <a:t>, -y se </a:t>
            </a:r>
            <a:r>
              <a:rPr lang="en-US" dirty="0" err="1"/>
              <a:t>mění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ied</a:t>
            </a:r>
            <a:r>
              <a:rPr lang="en-US" dirty="0"/>
              <a:t> (</a:t>
            </a:r>
            <a:r>
              <a:rPr lang="en-US" dirty="0" err="1"/>
              <a:t>změkčuje</a:t>
            </a:r>
            <a:r>
              <a:rPr lang="en-US" dirty="0"/>
              <a:t>): </a:t>
            </a:r>
            <a:r>
              <a:rPr lang="en-US" i="1" dirty="0"/>
              <a:t>cry – cried, study – studied, try – tried, carry – carried</a:t>
            </a:r>
            <a:r>
              <a:rPr lang="en-US" dirty="0"/>
              <a:t>.</a:t>
            </a:r>
            <a:endParaRPr lang="cs-CZ" dirty="0"/>
          </a:p>
          <a:p>
            <a:pPr marL="457200" lvl="1" indent="0">
              <a:buNone/>
            </a:pPr>
            <a:r>
              <a:rPr lang="cs-CZ" b="1" dirty="0"/>
              <a:t>Pravidla pro „</a:t>
            </a:r>
            <a:r>
              <a:rPr lang="cs-CZ" b="1" dirty="0" err="1"/>
              <a:t>zdměkčováí“j</a:t>
            </a:r>
            <a:r>
              <a:rPr lang="cs-CZ" b="1" dirty="0"/>
              <a:t> </a:t>
            </a:r>
            <a:r>
              <a:rPr lang="cs-CZ" b="1" dirty="0" err="1"/>
              <a:t>sou</a:t>
            </a:r>
            <a:r>
              <a:rPr lang="cs-CZ" b="1" dirty="0"/>
              <a:t> stejná jako u  3. osoby jednotného čísla přítomného času prostého.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DC90983-523F-4C39-B1D7-EDED2947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89545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537</TotalTime>
  <Words>782</Words>
  <Application>Microsoft Office PowerPoint</Application>
  <PresentationFormat>Širokoúhlá obrazovka</PresentationFormat>
  <Paragraphs>64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Fazeta</vt:lpstr>
      <vt:lpstr>English A2 level Winter term – unit 3  </vt:lpstr>
      <vt:lpstr>Programme Unit 3</vt:lpstr>
      <vt:lpstr>Unit 3 - Past simple part 1 page 21, grammar 166</vt:lpstr>
      <vt:lpstr>Unit 3 - Past simple part 2 page 21, grammar 166</vt:lpstr>
      <vt:lpstr>Unit 3 - Past simple part 3 page 21, grammar 166</vt:lpstr>
      <vt:lpstr>Unit 3 - Past simple part 1 page 21, grammar 166</vt:lpstr>
      <vt:lpstr>Unit 3 - Past simple part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Angličtina A2</dc:title>
  <dc:creator>Sálus Martin</dc:creator>
  <cp:lastModifiedBy>Hrbek Ivan</cp:lastModifiedBy>
  <cp:revision>57</cp:revision>
  <dcterms:created xsi:type="dcterms:W3CDTF">2020-10-01T10:16:29Z</dcterms:created>
  <dcterms:modified xsi:type="dcterms:W3CDTF">2022-09-30T05:40:27Z</dcterms:modified>
</cp:coreProperties>
</file>