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AF5DA-06A9-4020-9168-B48712809675}" type="datetimeFigureOut">
              <a:rPr lang="cs-CZ" smtClean="0"/>
              <a:t>25.09.2022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6D9E-2B5F-4149-87A4-DDF09B823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8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259-D965-4A84-8607-2DB3C0449D9C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5280-F09A-4CE8-AE87-19CD071521BE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8D61-5683-41E6-BBD0-E410003647C9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E89-051C-445C-B17A-7AE096C86D30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EFC5-C9AB-404C-9F70-84C7ECA5B693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7A73-9B19-43A0-9F55-269F3DFE5C8C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1AED-30AA-40A5-A738-32C8FE58F869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8D6F-2BD7-4861-ABE4-A69EC55CFB7F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0DA6-F7FF-42D9-A3D3-7A4B25C621C5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379D-E371-439B-8099-A371DBE15846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E-183D-4601-8982-B61107D6496E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8B4-7633-4370-9D98-1F4814BE797A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ED8E-1E04-4642-8C89-2B8948C6C42B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17B-F7C1-4E91-A01B-ECBC6836A9D8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B6DC-03AF-442F-8545-AFD0A6345D92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6EB-145F-46F7-88C9-811E8E92312F}" type="datetime1">
              <a:rPr lang="en-US" smtClean="0"/>
              <a:t>9/25/2022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ACFA-9C74-41F8-8668-E9815B96C6EB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Winter term – unit 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7A0A94-4035-49A9-B805-C6A15A69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Programme</a:t>
            </a:r>
            <a:r>
              <a:rPr lang="cs-CZ" b="1" dirty="0"/>
              <a:t> Unit 5: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4000" b="1" i="1" dirty="0" err="1"/>
              <a:t>Future</a:t>
            </a:r>
            <a:r>
              <a:rPr lang="cs-CZ" sz="4000" b="1" i="1" dirty="0"/>
              <a:t> tense: </a:t>
            </a:r>
            <a:r>
              <a:rPr lang="cs-CZ" sz="4000" b="1" i="1" dirty="0" err="1"/>
              <a:t>going</a:t>
            </a:r>
            <a:r>
              <a:rPr lang="cs-CZ" sz="4000" b="1" i="1" dirty="0"/>
              <a:t> to </a:t>
            </a:r>
          </a:p>
          <a:p>
            <a:pPr marL="0" indent="0">
              <a:buNone/>
            </a:pPr>
            <a:endParaRPr lang="cs-CZ" sz="4000" b="1" dirty="0"/>
          </a:p>
          <a:p>
            <a:endParaRPr lang="cs-CZ" sz="4000" b="1" i="1" dirty="0"/>
          </a:p>
          <a:p>
            <a:endParaRPr lang="cs-CZ" sz="4000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087746-CF33-4C24-BB15-65555F24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729FAA-7349-486D-A367-3128C198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Unit 5:</a:t>
            </a:r>
            <a:r>
              <a:rPr lang="cs-CZ" b="1" dirty="0"/>
              <a:t> </a:t>
            </a:r>
            <a:r>
              <a:rPr lang="cs-CZ" b="1" i="1" dirty="0" err="1"/>
              <a:t>Future</a:t>
            </a:r>
            <a:r>
              <a:rPr lang="cs-CZ" b="1" i="1" dirty="0"/>
              <a:t> tense: </a:t>
            </a:r>
            <a:r>
              <a:rPr lang="cs-CZ" b="1" i="1" dirty="0" err="1"/>
              <a:t>going</a:t>
            </a:r>
            <a:r>
              <a:rPr lang="cs-CZ" b="1" i="1" dirty="0"/>
              <a:t> to – part 1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706DD0-4BC4-437A-9C52-893212D9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/>
              <a:t> </a:t>
            </a:r>
            <a:r>
              <a:rPr lang="en-US" b="1" u="sng" dirty="0" err="1"/>
              <a:t>Použití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i="1" dirty="0"/>
              <a:t>(Be) going to </a:t>
            </a:r>
            <a:r>
              <a:rPr lang="en-US" dirty="0" err="1"/>
              <a:t>používáme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mluvíme</a:t>
            </a:r>
            <a:r>
              <a:rPr lang="en-US" dirty="0"/>
              <a:t> o </a:t>
            </a:r>
            <a:r>
              <a:rPr lang="en-US" dirty="0" err="1"/>
              <a:t>našich</a:t>
            </a:r>
            <a:r>
              <a:rPr lang="en-US" dirty="0"/>
              <a:t> </a:t>
            </a:r>
            <a:r>
              <a:rPr lang="en-US" dirty="0" err="1"/>
              <a:t>úmyslech</a:t>
            </a:r>
            <a:r>
              <a:rPr lang="en-US" dirty="0"/>
              <a:t> a </a:t>
            </a:r>
            <a:r>
              <a:rPr lang="en-US" dirty="0" err="1"/>
              <a:t>plánech</a:t>
            </a:r>
            <a:r>
              <a:rPr lang="en-US" dirty="0"/>
              <a:t> do </a:t>
            </a:r>
            <a:r>
              <a:rPr lang="en-US" dirty="0" err="1"/>
              <a:t>budoucna</a:t>
            </a:r>
            <a:r>
              <a:rPr lang="en-US" dirty="0"/>
              <a:t>, o tom, co se </a:t>
            </a:r>
            <a:r>
              <a:rPr lang="en-US" dirty="0" err="1"/>
              <a:t>chystáme</a:t>
            </a:r>
            <a:r>
              <a:rPr lang="en-US" dirty="0"/>
              <a:t> </a:t>
            </a:r>
            <a:r>
              <a:rPr lang="en-US" dirty="0" err="1"/>
              <a:t>uskutečnit</a:t>
            </a:r>
            <a:r>
              <a:rPr lang="en-US" dirty="0"/>
              <a:t>: </a:t>
            </a:r>
            <a:endParaRPr lang="cs-CZ" dirty="0"/>
          </a:p>
          <a:p>
            <a:r>
              <a:rPr lang="en-US" i="1" dirty="0"/>
              <a:t>I</a:t>
            </a:r>
            <a:r>
              <a:rPr lang="en-US" b="1" i="1" dirty="0"/>
              <a:t>’m going to</a:t>
            </a:r>
            <a:r>
              <a:rPr lang="en-US" i="1" dirty="0"/>
              <a:t> present our new strategy at the next meeting.</a:t>
            </a:r>
            <a:r>
              <a:rPr lang="en-US" dirty="0"/>
              <a:t> (</a:t>
            </a:r>
            <a:r>
              <a:rPr lang="en-US" dirty="0" err="1"/>
              <a:t>mám</a:t>
            </a:r>
            <a:r>
              <a:rPr lang="en-US" dirty="0"/>
              <a:t> ji </a:t>
            </a:r>
            <a:r>
              <a:rPr lang="en-US" dirty="0" err="1"/>
              <a:t>připravenou</a:t>
            </a:r>
            <a:r>
              <a:rPr lang="en-US" dirty="0"/>
              <a:t> a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rozhodnut</a:t>
            </a:r>
            <a:r>
              <a:rPr lang="en-US" dirty="0"/>
              <a:t>)</a:t>
            </a:r>
            <a:endParaRPr lang="cs-CZ" dirty="0"/>
          </a:p>
          <a:p>
            <a:r>
              <a:rPr lang="en-US" i="1" dirty="0"/>
              <a:t>The company </a:t>
            </a:r>
            <a:r>
              <a:rPr lang="en-US" b="1" i="1" dirty="0"/>
              <a:t>is going to</a:t>
            </a:r>
            <a:r>
              <a:rPr lang="en-US" i="1" dirty="0"/>
              <a:t> adopt a clean-desk policy.</a:t>
            </a:r>
            <a:r>
              <a:rPr lang="en-US" dirty="0"/>
              <a:t> (</a:t>
            </a:r>
            <a:r>
              <a:rPr lang="en-US" dirty="0" err="1"/>
              <a:t>už</a:t>
            </a:r>
            <a:r>
              <a:rPr lang="en-US" dirty="0"/>
              <a:t> se </a:t>
            </a:r>
            <a:r>
              <a:rPr lang="en-US" dirty="0" err="1"/>
              <a:t>rozhodli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/>
              <a:t> </a:t>
            </a:r>
            <a:r>
              <a:rPr lang="en-US" i="1" dirty="0"/>
              <a:t>(Be) going to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v </a:t>
            </a:r>
            <a:r>
              <a:rPr lang="en-US" dirty="0" err="1"/>
              <a:t>situacích</a:t>
            </a:r>
            <a:r>
              <a:rPr lang="en-US" dirty="0"/>
              <a:t>, </a:t>
            </a:r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smyslového</a:t>
            </a:r>
            <a:r>
              <a:rPr lang="en-US" dirty="0"/>
              <a:t> </a:t>
            </a:r>
            <a:r>
              <a:rPr lang="en-US" dirty="0" err="1"/>
              <a:t>vjemu</a:t>
            </a:r>
            <a:r>
              <a:rPr lang="en-US" dirty="0"/>
              <a:t> </a:t>
            </a:r>
            <a:r>
              <a:rPr lang="en-US" dirty="0" err="1"/>
              <a:t>činíme</a:t>
            </a:r>
            <a:r>
              <a:rPr lang="en-US" dirty="0"/>
              <a:t> </a:t>
            </a:r>
            <a:r>
              <a:rPr lang="en-US" dirty="0" err="1"/>
              <a:t>předpověď</a:t>
            </a:r>
            <a:r>
              <a:rPr lang="en-US" dirty="0"/>
              <a:t> </a:t>
            </a:r>
            <a:r>
              <a:rPr lang="en-US" i="1" dirty="0" err="1"/>
              <a:t>nebo</a:t>
            </a:r>
            <a:r>
              <a:rPr lang="en-US" i="1" dirty="0"/>
              <a:t> </a:t>
            </a:r>
            <a:r>
              <a:rPr lang="en-US" i="1" dirty="0" err="1"/>
              <a:t>když</a:t>
            </a:r>
            <a:r>
              <a:rPr lang="en-US" i="1" dirty="0"/>
              <a:t> v </a:t>
            </a:r>
            <a:r>
              <a:rPr lang="en-US" i="1" dirty="0" err="1"/>
              <a:t>dané</a:t>
            </a:r>
            <a:r>
              <a:rPr lang="en-US" i="1" dirty="0"/>
              <a:t> </a:t>
            </a:r>
            <a:r>
              <a:rPr lang="en-US" i="1" dirty="0" err="1"/>
              <a:t>době</a:t>
            </a:r>
            <a:r>
              <a:rPr lang="en-US" i="1" dirty="0"/>
              <a:t> </a:t>
            </a:r>
            <a:r>
              <a:rPr lang="en-US" i="1" dirty="0" err="1"/>
              <a:t>víme</a:t>
            </a:r>
            <a:r>
              <a:rPr lang="en-US" i="1" dirty="0"/>
              <a:t>, </a:t>
            </a:r>
            <a:r>
              <a:rPr lang="en-US" i="1" dirty="0" err="1"/>
              <a:t>že</a:t>
            </a:r>
            <a:r>
              <a:rPr lang="en-US" i="1" dirty="0"/>
              <a:t> se </a:t>
            </a:r>
            <a:r>
              <a:rPr lang="en-US" i="1" dirty="0" err="1"/>
              <a:t>něco</a:t>
            </a:r>
            <a:r>
              <a:rPr lang="en-US" i="1" dirty="0"/>
              <a:t> v </a:t>
            </a:r>
            <a:r>
              <a:rPr lang="en-US" i="1" dirty="0" err="1"/>
              <a:t>budoucnosti</a:t>
            </a:r>
            <a:r>
              <a:rPr lang="en-US" i="1" dirty="0"/>
              <a:t> </a:t>
            </a:r>
            <a:r>
              <a:rPr lang="en-US" i="1" dirty="0" err="1"/>
              <a:t>stane</a:t>
            </a:r>
            <a:r>
              <a:rPr lang="en-US" i="1" dirty="0"/>
              <a:t>.:</a:t>
            </a:r>
            <a:br>
              <a:rPr lang="en-US" i="1" dirty="0"/>
            </a:br>
            <a:r>
              <a:rPr lang="en-US" i="1" dirty="0"/>
              <a:t>There are black clouds! It </a:t>
            </a:r>
            <a:r>
              <a:rPr lang="en-US" b="1" i="1" dirty="0"/>
              <a:t>is going to </a:t>
            </a:r>
            <a:r>
              <a:rPr lang="en-US" i="1" dirty="0"/>
              <a:t>rain.</a:t>
            </a:r>
            <a:endParaRPr lang="cs-CZ" i="1" dirty="0"/>
          </a:p>
          <a:p>
            <a:r>
              <a:rPr lang="en-US" i="1" dirty="0"/>
              <a:t>The train is delayed. We’</a:t>
            </a:r>
            <a:r>
              <a:rPr lang="en-US" b="1" i="1" dirty="0"/>
              <a:t>re going to</a:t>
            </a:r>
            <a:r>
              <a:rPr lang="en-US" i="1" dirty="0"/>
              <a:t> be late.</a:t>
            </a:r>
            <a:endParaRPr lang="cs-CZ" i="1" dirty="0"/>
          </a:p>
          <a:p>
            <a:r>
              <a:rPr lang="en-US" dirty="0"/>
              <a:t> Se </a:t>
            </a:r>
            <a:r>
              <a:rPr lang="en-US" dirty="0" err="1"/>
              <a:t>slovesem</a:t>
            </a:r>
            <a:r>
              <a:rPr lang="en-US" dirty="0"/>
              <a:t> </a:t>
            </a:r>
            <a:r>
              <a:rPr lang="en-US" i="1" dirty="0"/>
              <a:t>go</a:t>
            </a:r>
            <a:r>
              <a:rPr lang="en-US" dirty="0"/>
              <a:t> (</a:t>
            </a:r>
            <a:r>
              <a:rPr lang="en-US" dirty="0" err="1"/>
              <a:t>případně</a:t>
            </a:r>
            <a:r>
              <a:rPr lang="en-US" dirty="0"/>
              <a:t> </a:t>
            </a:r>
            <a:r>
              <a:rPr lang="en-US" i="1" dirty="0"/>
              <a:t>come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 err="1"/>
              <a:t>výraz</a:t>
            </a:r>
            <a:r>
              <a:rPr lang="en-US" dirty="0"/>
              <a:t> </a:t>
            </a:r>
            <a:r>
              <a:rPr lang="en-US" i="1" dirty="0"/>
              <a:t>going to</a:t>
            </a:r>
            <a:r>
              <a:rPr lang="en-US" dirty="0"/>
              <a:t>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nepoužíváme</a:t>
            </a:r>
            <a:r>
              <a:rPr lang="en-US" dirty="0"/>
              <a:t>:</a:t>
            </a:r>
            <a:endParaRPr lang="cs-CZ" dirty="0"/>
          </a:p>
          <a:p>
            <a:r>
              <a:rPr lang="en-US" i="1" dirty="0"/>
              <a:t>I’m going to Singapore.</a:t>
            </a:r>
            <a:r>
              <a:rPr lang="en-US" dirty="0"/>
              <a:t> je </a:t>
            </a:r>
            <a:r>
              <a:rPr lang="en-US" dirty="0" err="1"/>
              <a:t>lepší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i="1" dirty="0"/>
              <a:t>I’m going to go to Singapore.</a:t>
            </a:r>
            <a:r>
              <a:rPr lang="en-US" dirty="0"/>
              <a:t> </a:t>
            </a:r>
            <a:r>
              <a:rPr lang="en-US" dirty="0" err="1"/>
              <a:t>Budeme</a:t>
            </a:r>
            <a:r>
              <a:rPr lang="en-US" dirty="0"/>
              <a:t>-li </a:t>
            </a:r>
            <a:r>
              <a:rPr lang="en-US" dirty="0" err="1"/>
              <a:t>chtít</a:t>
            </a:r>
            <a:r>
              <a:rPr lang="en-US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i="1" dirty="0"/>
              <a:t>going to</a:t>
            </a:r>
            <a:r>
              <a:rPr lang="en-US" dirty="0"/>
              <a:t>,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říci</a:t>
            </a:r>
            <a:r>
              <a:rPr lang="en-US" dirty="0"/>
              <a:t> </a:t>
            </a:r>
            <a:r>
              <a:rPr lang="en-US" i="1" dirty="0"/>
              <a:t>I’m going to travel to Singapore.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i="1" dirty="0"/>
              <a:t>I’m going to visit Singapore.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2CF436-CDA1-40BF-A63F-BA0BEE2E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0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018A4-C931-4CD6-99DD-812B08E59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Unit 5:</a:t>
            </a:r>
            <a:r>
              <a:rPr lang="cs-CZ" b="1" dirty="0"/>
              <a:t> </a:t>
            </a:r>
            <a:r>
              <a:rPr lang="cs-CZ" b="1" i="1" dirty="0" err="1"/>
              <a:t>Future</a:t>
            </a:r>
            <a:r>
              <a:rPr lang="cs-CZ" b="1" i="1" dirty="0"/>
              <a:t> tense: </a:t>
            </a:r>
            <a:r>
              <a:rPr lang="cs-CZ" b="1" i="1" dirty="0" err="1"/>
              <a:t>going</a:t>
            </a:r>
            <a:r>
              <a:rPr lang="cs-CZ" b="1" i="1" dirty="0"/>
              <a:t> to – part 2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6C623A-B935-4821-8566-326F148A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err="1"/>
              <a:t>Tvary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 err="1"/>
              <a:t>Sloveso</a:t>
            </a:r>
            <a:r>
              <a:rPr lang="en-US" dirty="0"/>
              <a:t> </a:t>
            </a:r>
            <a:r>
              <a:rPr lang="en-US" i="1" dirty="0"/>
              <a:t>be + going to</a:t>
            </a:r>
            <a:r>
              <a:rPr lang="en-US" dirty="0"/>
              <a:t> + </a:t>
            </a:r>
            <a:r>
              <a:rPr lang="en-US" dirty="0" err="1"/>
              <a:t>sloveso</a:t>
            </a:r>
            <a:r>
              <a:rPr lang="en-US" dirty="0"/>
              <a:t> v </a:t>
            </a:r>
            <a:r>
              <a:rPr lang="en-US" dirty="0" err="1"/>
              <a:t>infinitivu</a:t>
            </a:r>
            <a:endParaRPr lang="cs-CZ" dirty="0"/>
          </a:p>
          <a:p>
            <a:r>
              <a:rPr lang="en-US" dirty="0"/>
              <a:t> </a:t>
            </a:r>
            <a:r>
              <a:rPr lang="en-US" u="sng" dirty="0" err="1"/>
              <a:t>Plné</a:t>
            </a:r>
            <a:r>
              <a:rPr lang="en-US" u="sng" dirty="0"/>
              <a:t> </a:t>
            </a:r>
            <a:r>
              <a:rPr lang="en-US" u="sng" dirty="0" err="1"/>
              <a:t>tvary</a:t>
            </a:r>
            <a:r>
              <a:rPr lang="en-US" u="sng" dirty="0"/>
              <a:t>:</a:t>
            </a:r>
            <a:endParaRPr lang="cs-CZ" dirty="0"/>
          </a:p>
          <a:p>
            <a:r>
              <a:rPr lang="en-US" dirty="0"/>
              <a:t> </a:t>
            </a:r>
            <a:r>
              <a:rPr lang="en-US" i="1" dirty="0"/>
              <a:t>We</a:t>
            </a:r>
            <a:r>
              <a:rPr lang="en-US" b="1" i="1" dirty="0"/>
              <a:t> are going </a:t>
            </a:r>
            <a:r>
              <a:rPr lang="en-US" i="1" dirty="0"/>
              <a:t>to tidy up the office.</a:t>
            </a:r>
            <a:endParaRPr lang="cs-CZ" i="1" dirty="0"/>
          </a:p>
          <a:p>
            <a:r>
              <a:rPr lang="en-US" i="1" dirty="0"/>
              <a:t>I </a:t>
            </a:r>
            <a:r>
              <a:rPr lang="en-US" b="1" i="1" dirty="0"/>
              <a:t>am </a:t>
            </a:r>
            <a:r>
              <a:rPr lang="en-US" i="1" dirty="0"/>
              <a:t>only </a:t>
            </a:r>
            <a:r>
              <a:rPr lang="en-US" b="1" i="1" dirty="0"/>
              <a:t>going to</a:t>
            </a:r>
            <a:r>
              <a:rPr lang="en-US" i="1" dirty="0"/>
              <a:t> say this once. </a:t>
            </a:r>
            <a:endParaRPr lang="cs-CZ" i="1" dirty="0"/>
          </a:p>
          <a:p>
            <a:r>
              <a:rPr lang="en-US" dirty="0"/>
              <a:t> </a:t>
            </a:r>
            <a:r>
              <a:rPr lang="en-US" u="sng" dirty="0" err="1"/>
              <a:t>Stažené</a:t>
            </a:r>
            <a:r>
              <a:rPr lang="en-US" u="sng" dirty="0"/>
              <a:t> </a:t>
            </a:r>
            <a:r>
              <a:rPr lang="en-US" u="sng" dirty="0" err="1"/>
              <a:t>tvary</a:t>
            </a:r>
            <a:r>
              <a:rPr lang="en-US" dirty="0"/>
              <a:t> </a:t>
            </a:r>
            <a:r>
              <a:rPr lang="cs-CZ" dirty="0"/>
              <a:t>jsou stejné jako u slovesa </a:t>
            </a:r>
            <a:r>
              <a:rPr lang="cs-CZ" i="1" dirty="0" err="1"/>
              <a:t>be</a:t>
            </a:r>
            <a:r>
              <a:rPr lang="cs-CZ" i="1" dirty="0"/>
              <a:t>: </a:t>
            </a:r>
            <a:r>
              <a:rPr lang="en-US" i="1" dirty="0"/>
              <a:t>I’m, she’s, we’re …</a:t>
            </a:r>
            <a:endParaRPr lang="cs-CZ" dirty="0"/>
          </a:p>
          <a:p>
            <a:r>
              <a:rPr lang="en-US" dirty="0"/>
              <a:t> </a:t>
            </a:r>
            <a:r>
              <a:rPr lang="en-US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stejně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u </a:t>
            </a:r>
            <a:r>
              <a:rPr lang="en-US" dirty="0" err="1"/>
              <a:t>slovesa</a:t>
            </a:r>
            <a:r>
              <a:rPr lang="en-US" dirty="0"/>
              <a:t> be </a:t>
            </a:r>
            <a:r>
              <a:rPr lang="en-US" dirty="0" err="1"/>
              <a:t>pomocí</a:t>
            </a:r>
            <a:r>
              <a:rPr lang="en-US" dirty="0"/>
              <a:t> not: </a:t>
            </a:r>
            <a:endParaRPr lang="cs-CZ" dirty="0"/>
          </a:p>
          <a:p>
            <a:r>
              <a:rPr lang="en-US" dirty="0"/>
              <a:t> </a:t>
            </a:r>
            <a:r>
              <a:rPr lang="en-US" i="1" dirty="0"/>
              <a:t>We </a:t>
            </a:r>
            <a:r>
              <a:rPr lang="en-US" b="1" i="1" dirty="0"/>
              <a:t>are not going to</a:t>
            </a:r>
            <a:r>
              <a:rPr lang="en-US" i="1" dirty="0"/>
              <a:t> clean up.</a:t>
            </a:r>
            <a:endParaRPr lang="cs-CZ" i="1" dirty="0"/>
          </a:p>
          <a:p>
            <a:r>
              <a:rPr lang="en-US" i="1" dirty="0"/>
              <a:t>He </a:t>
            </a:r>
            <a:r>
              <a:rPr lang="en-US" b="1" i="1" dirty="0"/>
              <a:t>is not going to</a:t>
            </a:r>
            <a:r>
              <a:rPr lang="en-US" i="1" dirty="0"/>
              <a:t> arrive on time.</a:t>
            </a:r>
            <a:endParaRPr lang="cs-CZ" i="1" dirty="0"/>
          </a:p>
          <a:p>
            <a:r>
              <a:rPr lang="en-US" dirty="0"/>
              <a:t> </a:t>
            </a:r>
            <a:r>
              <a:rPr lang="en-US" u="sng" dirty="0"/>
              <a:t>Sta</a:t>
            </a:r>
            <a:r>
              <a:rPr lang="cs-CZ" u="sng" dirty="0" err="1"/>
              <a:t>žené</a:t>
            </a:r>
            <a:r>
              <a:rPr lang="cs-CZ" u="sng" dirty="0"/>
              <a:t> tvary</a:t>
            </a:r>
            <a:r>
              <a:rPr lang="cs-CZ" dirty="0"/>
              <a:t> (</a:t>
            </a:r>
            <a:r>
              <a:rPr lang="cs-CZ" i="1" dirty="0" err="1"/>
              <a:t>We</a:t>
            </a:r>
            <a:r>
              <a:rPr lang="cs-CZ" i="1" dirty="0"/>
              <a:t> are</a:t>
            </a:r>
            <a:r>
              <a:rPr lang="en-US" i="1" dirty="0" err="1"/>
              <a:t>n’t</a:t>
            </a:r>
            <a:r>
              <a:rPr lang="en-US" i="1" dirty="0"/>
              <a:t> …, He isn’t …</a:t>
            </a:r>
            <a:r>
              <a:rPr lang="en-US" dirty="0"/>
              <a:t> </a:t>
            </a:r>
            <a:r>
              <a:rPr lang="cs-CZ" dirty="0"/>
              <a:t>)</a:t>
            </a:r>
          </a:p>
          <a:p>
            <a:r>
              <a:rPr lang="en-US" dirty="0"/>
              <a:t> 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9217A4-94F3-45A7-B46D-00F04910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0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903DA-7972-46D4-B2EC-FC7E010E1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Unit 5:</a:t>
            </a:r>
            <a:r>
              <a:rPr lang="cs-CZ" b="1" dirty="0"/>
              <a:t> </a:t>
            </a:r>
            <a:r>
              <a:rPr lang="cs-CZ" b="1" i="1" dirty="0" err="1"/>
              <a:t>Future</a:t>
            </a:r>
            <a:r>
              <a:rPr lang="cs-CZ" b="1" i="1" dirty="0"/>
              <a:t> tense: </a:t>
            </a:r>
            <a:r>
              <a:rPr lang="cs-CZ" b="1" i="1" dirty="0" err="1"/>
              <a:t>going</a:t>
            </a:r>
            <a:r>
              <a:rPr lang="cs-CZ" b="1" i="1" dirty="0"/>
              <a:t> to – part 3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8E71E6-2083-4873-8069-CA90978B8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(?) </a:t>
            </a:r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změnou</a:t>
            </a:r>
            <a:r>
              <a:rPr lang="en-US" dirty="0"/>
              <a:t> </a:t>
            </a:r>
            <a:r>
              <a:rPr lang="en-US" dirty="0" err="1"/>
              <a:t>slovosledu</a:t>
            </a:r>
            <a:r>
              <a:rPr lang="en-US" dirty="0"/>
              <a:t>: </a:t>
            </a:r>
            <a:endParaRPr lang="cs-CZ" dirty="0"/>
          </a:p>
          <a:p>
            <a:r>
              <a:rPr lang="en-US" dirty="0"/>
              <a:t> </a:t>
            </a:r>
            <a:r>
              <a:rPr lang="en-US" b="1" i="1" dirty="0"/>
              <a:t>Are you going to</a:t>
            </a:r>
            <a:r>
              <a:rPr lang="en-US" i="1" dirty="0"/>
              <a:t> employ a professional organizer?</a:t>
            </a:r>
            <a:endParaRPr lang="cs-CZ" i="1" dirty="0"/>
          </a:p>
          <a:p>
            <a:r>
              <a:rPr lang="en-US" i="1" dirty="0"/>
              <a:t>What </a:t>
            </a:r>
            <a:r>
              <a:rPr lang="en-US" b="1" i="1" dirty="0"/>
              <a:t>is he going to </a:t>
            </a:r>
            <a:r>
              <a:rPr lang="en-US" i="1" dirty="0"/>
              <a:t>do?     </a:t>
            </a:r>
            <a:endParaRPr lang="cs-CZ" i="1" dirty="0"/>
          </a:p>
          <a:p>
            <a:r>
              <a:rPr lang="en-US" dirty="0"/>
              <a:t> </a:t>
            </a:r>
            <a:r>
              <a:rPr lang="en-US" u="sng" dirty="0" err="1"/>
              <a:t>Krátká</a:t>
            </a:r>
            <a:r>
              <a:rPr lang="en-US" u="sng" dirty="0"/>
              <a:t> </a:t>
            </a:r>
            <a:r>
              <a:rPr lang="en-US" u="sng" dirty="0" err="1"/>
              <a:t>odpověď</a:t>
            </a:r>
            <a:r>
              <a:rPr lang="en-US" u="sng" dirty="0"/>
              <a:t>:</a:t>
            </a:r>
            <a:endParaRPr lang="cs-CZ" dirty="0"/>
          </a:p>
          <a:p>
            <a:r>
              <a:rPr lang="en-US" dirty="0"/>
              <a:t> V </a:t>
            </a:r>
            <a:r>
              <a:rPr lang="en-US" dirty="0" err="1"/>
              <a:t>kladné</a:t>
            </a:r>
            <a:r>
              <a:rPr lang="en-US" dirty="0"/>
              <a:t>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u="sng" dirty="0" err="1"/>
              <a:t>musíme</a:t>
            </a:r>
            <a:r>
              <a:rPr lang="en-US" u="sng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plné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be:</a:t>
            </a:r>
            <a:endParaRPr lang="cs-CZ" dirty="0"/>
          </a:p>
          <a:p>
            <a:r>
              <a:rPr lang="en-US" dirty="0"/>
              <a:t> </a:t>
            </a:r>
            <a:r>
              <a:rPr lang="en-US" i="1" dirty="0"/>
              <a:t>Is he going to come later? Yes, he i</a:t>
            </a:r>
            <a:r>
              <a:rPr lang="en-US" dirty="0"/>
              <a:t>s.  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 </a:t>
            </a:r>
            <a:r>
              <a:rPr lang="en-US" i="1" strike="sngStrike" dirty="0"/>
              <a:t>Yes, he’s.</a:t>
            </a:r>
            <a:endParaRPr lang="cs-CZ" i="1" dirty="0"/>
          </a:p>
          <a:p>
            <a:r>
              <a:rPr lang="en-US" i="1" dirty="0"/>
              <a:t>Are we going to be late? Yes, we are</a:t>
            </a:r>
            <a:r>
              <a:rPr lang="en-US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 </a:t>
            </a:r>
            <a:r>
              <a:rPr lang="en-US" i="1" strike="sngStrike" dirty="0"/>
              <a:t>Yes, we’re.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A17460-0BE9-4CAD-8045-34B1C44E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7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A01C84-AB04-487C-80F3-5E7243351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Unit 5:</a:t>
            </a:r>
            <a:r>
              <a:rPr lang="cs-CZ" b="1" dirty="0"/>
              <a:t> </a:t>
            </a:r>
            <a:r>
              <a:rPr lang="cs-CZ" b="1" i="1" dirty="0" err="1"/>
              <a:t>Future</a:t>
            </a:r>
            <a:r>
              <a:rPr lang="cs-CZ" b="1" i="1" dirty="0"/>
              <a:t> tense: </a:t>
            </a:r>
            <a:r>
              <a:rPr lang="cs-CZ" b="1" i="1" dirty="0" err="1"/>
              <a:t>going</a:t>
            </a:r>
            <a:r>
              <a:rPr lang="cs-CZ" b="1" i="1" dirty="0"/>
              <a:t> to – part 4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B00027-5A29-4DD3-960B-A86CB35D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neformální hovorové angličtině se místo </a:t>
            </a:r>
            <a:r>
              <a:rPr lang="cs-CZ" i="1" dirty="0" err="1"/>
              <a:t>going</a:t>
            </a:r>
            <a:r>
              <a:rPr lang="cs-CZ" i="1" dirty="0"/>
              <a:t> to</a:t>
            </a:r>
            <a:r>
              <a:rPr lang="cs-CZ" dirty="0"/>
              <a:t> často </a:t>
            </a:r>
            <a:r>
              <a:rPr lang="cs-CZ" dirty="0" err="1"/>
              <a:t>používí</a:t>
            </a:r>
            <a:r>
              <a:rPr lang="cs-CZ" dirty="0"/>
              <a:t> </a:t>
            </a:r>
            <a:r>
              <a:rPr lang="cs-CZ" i="1" dirty="0" err="1"/>
              <a:t>gonna</a:t>
            </a:r>
            <a:r>
              <a:rPr lang="cs-CZ" dirty="0"/>
              <a:t>.</a:t>
            </a:r>
          </a:p>
          <a:p>
            <a:r>
              <a:rPr lang="cs-CZ" dirty="0"/>
              <a:t>Pozor na to, že </a:t>
            </a:r>
            <a:r>
              <a:rPr lang="cs-CZ" i="1" dirty="0" err="1"/>
              <a:t>gonna</a:t>
            </a:r>
            <a:r>
              <a:rPr lang="cs-CZ" i="1" dirty="0"/>
              <a:t> </a:t>
            </a:r>
            <a:r>
              <a:rPr lang="cs-CZ" dirty="0"/>
              <a:t>nahrazuje </a:t>
            </a:r>
            <a:r>
              <a:rPr lang="cs-CZ" i="1" dirty="0" err="1"/>
              <a:t>going</a:t>
            </a:r>
            <a:r>
              <a:rPr lang="cs-CZ" i="1" dirty="0"/>
              <a:t> to</a:t>
            </a:r>
            <a:r>
              <a:rPr lang="cs-CZ" dirty="0"/>
              <a:t>, takže věty vypadají takto:</a:t>
            </a:r>
          </a:p>
          <a:p>
            <a:r>
              <a:rPr lang="cs-CZ" i="1" dirty="0"/>
              <a:t>I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going</a:t>
            </a:r>
            <a:r>
              <a:rPr lang="cs-CZ" i="1" dirty="0"/>
              <a:t> to </a:t>
            </a:r>
            <a:r>
              <a:rPr lang="cs-CZ" i="1" dirty="0" err="1"/>
              <a:t>come</a:t>
            </a:r>
            <a:r>
              <a:rPr lang="cs-CZ" i="1" dirty="0"/>
              <a:t>. I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gonna</a:t>
            </a:r>
            <a:r>
              <a:rPr lang="cs-CZ" i="1" dirty="0"/>
              <a:t> </a:t>
            </a:r>
            <a:r>
              <a:rPr lang="cs-CZ" i="1" dirty="0" err="1"/>
              <a:t>come</a:t>
            </a:r>
            <a:r>
              <a:rPr lang="cs-CZ" i="1" dirty="0"/>
              <a:t>. </a:t>
            </a:r>
          </a:p>
          <a:p>
            <a:endParaRPr lang="cs-CZ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DA6804-7E60-46FB-A941-25E2B790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5881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587</TotalTime>
  <Words>454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Fazeta</vt:lpstr>
      <vt:lpstr>English A2 level Winter term – unit 5</vt:lpstr>
      <vt:lpstr>Programme Unit 5:  </vt:lpstr>
      <vt:lpstr>Unit 5: Future tense: going to – part 1 </vt:lpstr>
      <vt:lpstr>Unit 5: Future tense: going to – part 2 </vt:lpstr>
      <vt:lpstr>Unit 5: Future tense: going to – part 3</vt:lpstr>
      <vt:lpstr>Unit 5: Future tense: going to – part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52</cp:revision>
  <dcterms:created xsi:type="dcterms:W3CDTF">2020-10-01T10:16:29Z</dcterms:created>
  <dcterms:modified xsi:type="dcterms:W3CDTF">2022-09-25T05:34:38Z</dcterms:modified>
</cp:coreProperties>
</file>