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391" r:id="rId2"/>
    <p:sldId id="394" r:id="rId3"/>
    <p:sldId id="399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9" autoAdjust="0"/>
    <p:restoredTop sz="94658"/>
  </p:normalViewPr>
  <p:slideViewPr>
    <p:cSldViewPr>
      <p:cViewPr varScale="1">
        <p:scale>
          <a:sx n="120" d="100"/>
          <a:sy n="120" d="100"/>
        </p:scale>
        <p:origin x="194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504056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381947"/>
          </a:xfrm>
        </p:spPr>
        <p:txBody>
          <a:bodyPr/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4283968" y="260649"/>
            <a:ext cx="4392488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4283199" y="620689"/>
            <a:ext cx="4393257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277888"/>
            <a:ext cx="8229600" cy="78296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132856"/>
            <a:ext cx="8229600" cy="4176464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4283968" y="260649"/>
            <a:ext cx="4392488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11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4283199" y="620689"/>
            <a:ext cx="4393257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268760"/>
            <a:ext cx="2057400" cy="504056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268760"/>
            <a:ext cx="6019800" cy="5040560"/>
          </a:xfrm>
        </p:spPr>
        <p:txBody>
          <a:bodyPr vert="eaVert"/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4283968" y="260649"/>
            <a:ext cx="4392488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11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4283199" y="620689"/>
            <a:ext cx="4393257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4283968" y="260649"/>
            <a:ext cx="4392488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11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4283199" y="620689"/>
            <a:ext cx="4393257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4283968" y="260649"/>
            <a:ext cx="4392488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11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4283199" y="620689"/>
            <a:ext cx="4393257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504056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8335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8335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1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4283968" y="260649"/>
            <a:ext cx="4392488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4283199" y="620689"/>
            <a:ext cx="4393257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282750"/>
            <a:ext cx="8229600" cy="634082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997150"/>
            <a:ext cx="4040188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708920"/>
            <a:ext cx="4040188" cy="36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997150"/>
            <a:ext cx="4041775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708920"/>
            <a:ext cx="4041775" cy="36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1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3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4283968" y="260649"/>
            <a:ext cx="4392488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14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4283199" y="620689"/>
            <a:ext cx="4393257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277888"/>
            <a:ext cx="82296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4283968" y="260649"/>
            <a:ext cx="4392488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10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4283199" y="620689"/>
            <a:ext cx="4393257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4283968" y="260649"/>
            <a:ext cx="4392488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9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4283199" y="620689"/>
            <a:ext cx="4393257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30846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1340768"/>
            <a:ext cx="5111750" cy="498901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2564904"/>
            <a:ext cx="3008313" cy="37444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1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4283968" y="260649"/>
            <a:ext cx="4392488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4283199" y="620689"/>
            <a:ext cx="4393257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5166518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340768"/>
            <a:ext cx="5486400" cy="374441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805264"/>
            <a:ext cx="5486400" cy="5040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1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4283968" y="260649"/>
            <a:ext cx="4392488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4283199" y="620689"/>
            <a:ext cx="4393257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1205880"/>
            <a:ext cx="8229600" cy="5669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36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Zápočet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3"/>
          </p:nvPr>
        </p:nvSpPr>
        <p:spPr>
          <a:xfrm>
            <a:off x="121783" y="116632"/>
            <a:ext cx="4392488" cy="360039"/>
          </a:xfrm>
        </p:spPr>
        <p:txBody>
          <a:bodyPr/>
          <a:lstStyle/>
          <a:p>
            <a:r>
              <a:rPr lang="cs-CZ" dirty="0"/>
              <a:t>Úvod do základů ekologie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201547" y="548680"/>
            <a:ext cx="4393257" cy="216023"/>
          </a:xfrm>
        </p:spPr>
        <p:txBody>
          <a:bodyPr/>
          <a:lstStyle/>
          <a:p>
            <a:r>
              <a:rPr lang="cs-CZ" dirty="0"/>
              <a:t>Jakub Horák</a:t>
            </a:r>
          </a:p>
        </p:txBody>
      </p:sp>
      <p:sp>
        <p:nvSpPr>
          <p:cNvPr id="9" name="Zástupný symbol pro obsah 3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381947"/>
          </a:xfrm>
        </p:spPr>
        <p:txBody>
          <a:bodyPr>
            <a:normAutofit/>
          </a:bodyPr>
          <a:lstStyle/>
          <a:p>
            <a:r>
              <a:rPr lang="cs-CZ" dirty="0"/>
              <a:t>Test.</a:t>
            </a:r>
          </a:p>
          <a:p>
            <a:pPr lvl="1"/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5 otázek ze skript a 5 z exkurze.</a:t>
            </a:r>
          </a:p>
          <a:p>
            <a:pPr lvl="1"/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Vždy 3 možnosti.</a:t>
            </a:r>
          </a:p>
          <a:p>
            <a:pPr lvl="1"/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Pouze jedna správná.</a:t>
            </a:r>
          </a:p>
          <a:p>
            <a:pPr lvl="1"/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Jeden termín.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8A42CF99-4A9E-42DE-803F-62D113CDE2D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7057" y="3429000"/>
            <a:ext cx="3779743" cy="2748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133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Zápočet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3"/>
          </p:nvPr>
        </p:nvSpPr>
        <p:spPr>
          <a:xfrm>
            <a:off x="121783" y="116632"/>
            <a:ext cx="4392488" cy="360039"/>
          </a:xfrm>
        </p:spPr>
        <p:txBody>
          <a:bodyPr/>
          <a:lstStyle/>
          <a:p>
            <a:r>
              <a:rPr lang="cs-CZ" dirty="0"/>
              <a:t>Úvod do základů ekologie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201547" y="548680"/>
            <a:ext cx="4393257" cy="216023"/>
          </a:xfrm>
        </p:spPr>
        <p:txBody>
          <a:bodyPr/>
          <a:lstStyle/>
          <a:p>
            <a:r>
              <a:rPr lang="cs-CZ" dirty="0"/>
              <a:t>Jakub Horák</a:t>
            </a:r>
          </a:p>
        </p:txBody>
      </p:sp>
      <p:sp>
        <p:nvSpPr>
          <p:cNvPr id="9" name="Zástupný symbol pro obsah 3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381947"/>
          </a:xfrm>
        </p:spPr>
        <p:txBody>
          <a:bodyPr>
            <a:normAutofit/>
          </a:bodyPr>
          <a:lstStyle/>
          <a:p>
            <a:r>
              <a:rPr lang="cs-CZ" dirty="0"/>
              <a:t>Získat můžete max </a:t>
            </a:r>
            <a:r>
              <a:rPr lang="cs-CZ" b="1" dirty="0"/>
              <a:t>10</a:t>
            </a:r>
            <a:r>
              <a:rPr lang="cs-CZ" dirty="0"/>
              <a:t> bodů za test (min 7 b.)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582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Zkouška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3"/>
          </p:nvPr>
        </p:nvSpPr>
        <p:spPr>
          <a:xfrm>
            <a:off x="121783" y="116632"/>
            <a:ext cx="4392488" cy="360039"/>
          </a:xfrm>
        </p:spPr>
        <p:txBody>
          <a:bodyPr/>
          <a:lstStyle/>
          <a:p>
            <a:r>
              <a:rPr lang="cs-CZ" dirty="0"/>
              <a:t>Úvod do základů ekologie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201547" y="548680"/>
            <a:ext cx="4393257" cy="216023"/>
          </a:xfrm>
        </p:spPr>
        <p:txBody>
          <a:bodyPr/>
          <a:lstStyle/>
          <a:p>
            <a:r>
              <a:rPr lang="cs-CZ" dirty="0"/>
              <a:t>Jakub Horák</a:t>
            </a:r>
          </a:p>
        </p:txBody>
      </p:sp>
      <p:sp>
        <p:nvSpPr>
          <p:cNvPr id="9" name="Zástupný symbol pro obsah 3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381947"/>
          </a:xfrm>
        </p:spPr>
        <p:txBody>
          <a:bodyPr>
            <a:normAutofit/>
          </a:bodyPr>
          <a:lstStyle/>
          <a:p>
            <a:r>
              <a:rPr lang="cs-CZ" dirty="0"/>
              <a:t>7 a více bodů ze zápočtu.</a:t>
            </a:r>
          </a:p>
          <a:p>
            <a:r>
              <a:rPr lang="cs-CZ" dirty="0"/>
              <a:t>Ústní.</a:t>
            </a:r>
          </a:p>
          <a:p>
            <a:r>
              <a:rPr lang="cs-CZ" dirty="0"/>
              <a:t>2(-3) otázky.</a:t>
            </a:r>
          </a:p>
          <a:p>
            <a:r>
              <a:rPr lang="cs-CZ" dirty="0"/>
              <a:t>Po 2(-3) lidech.</a:t>
            </a:r>
          </a:p>
          <a:p>
            <a:r>
              <a:rPr lang="cs-CZ" dirty="0"/>
              <a:t>Negativní výsledek se maže při </a:t>
            </a:r>
            <a:r>
              <a:rPr lang="cs-CZ" dirty="0" err="1"/>
              <a:t>předtermínu</a:t>
            </a:r>
            <a:r>
              <a:rPr lang="cs-CZ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83194101"/>
      </p:ext>
    </p:extLst>
  </p:cSld>
  <p:clrMapOvr>
    <a:masterClrMapping/>
  </p:clrMapOvr>
</p:sld>
</file>

<file path=ppt/theme/theme1.xml><?xml version="1.0" encoding="utf-8"?>
<a:theme xmlns:a="http://schemas.openxmlformats.org/drawingml/2006/main" name="Obsahové stránky">
  <a:themeElements>
    <a:clrScheme name="Vlastní 1">
      <a:dk1>
        <a:srgbClr val="000000"/>
      </a:dk1>
      <a:lt1>
        <a:sysClr val="window" lastClr="FFFFFF"/>
      </a:lt1>
      <a:dk2>
        <a:srgbClr val="008000"/>
      </a:dk2>
      <a:lt2>
        <a:srgbClr val="EEECE1"/>
      </a:lt2>
      <a:accent1>
        <a:srgbClr val="669900"/>
      </a:accent1>
      <a:accent2>
        <a:srgbClr val="7AAF71"/>
      </a:accent2>
      <a:accent3>
        <a:srgbClr val="9BBB59"/>
      </a:accent3>
      <a:accent4>
        <a:srgbClr val="CFFF70"/>
      </a:accent4>
      <a:accent5>
        <a:srgbClr val="6DC44E"/>
      </a:accent5>
      <a:accent6>
        <a:srgbClr val="9CD86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FLD_A3_CZ</Template>
  <TotalTime>903</TotalTime>
  <Words>84</Words>
  <Application>Microsoft Macintosh PowerPoint</Application>
  <PresentationFormat>Předvádění na obrazovce (4:3)</PresentationFormat>
  <Paragraphs>20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6" baseType="lpstr">
      <vt:lpstr>Arial</vt:lpstr>
      <vt:lpstr>Calibri</vt:lpstr>
      <vt:lpstr>Obsahové stránky</vt:lpstr>
      <vt:lpstr>Zápočet</vt:lpstr>
      <vt:lpstr>Zápočet</vt:lpstr>
      <vt:lpstr>Zkouška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Jakub Horak</dc:creator>
  <cp:lastModifiedBy>Jakub Horák</cp:lastModifiedBy>
  <cp:revision>156</cp:revision>
  <dcterms:created xsi:type="dcterms:W3CDTF">2015-03-03T10:04:36Z</dcterms:created>
  <dcterms:modified xsi:type="dcterms:W3CDTF">2025-09-30T14:13:28Z</dcterms:modified>
</cp:coreProperties>
</file>