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366" r:id="rId2"/>
    <p:sldId id="331" r:id="rId3"/>
    <p:sldId id="332" r:id="rId4"/>
    <p:sldId id="333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9" autoAdjust="0"/>
    <p:restoredTop sz="94658"/>
  </p:normalViewPr>
  <p:slideViewPr>
    <p:cSldViewPr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504056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81947"/>
          </a:xfrm>
        </p:spPr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78296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132856"/>
            <a:ext cx="8229600" cy="4176464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68760"/>
            <a:ext cx="2057400" cy="504056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68760"/>
            <a:ext cx="6019800" cy="5040560"/>
          </a:xfrm>
        </p:spPr>
        <p:txBody>
          <a:bodyPr vert="eaVert"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504056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8335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8335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82750"/>
            <a:ext cx="8229600" cy="634082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997150"/>
            <a:ext cx="4040188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708920"/>
            <a:ext cx="4040188" cy="36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997150"/>
            <a:ext cx="4041775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708920"/>
            <a:ext cx="4041775" cy="36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3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4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0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9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30846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340768"/>
            <a:ext cx="5111750" cy="49890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564904"/>
            <a:ext cx="3008313" cy="37444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5166518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340768"/>
            <a:ext cx="5486400" cy="37444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805264"/>
            <a:ext cx="5486400" cy="5040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283968" y="260649"/>
            <a:ext cx="4392488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4283199" y="620689"/>
            <a:ext cx="4393257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205880"/>
            <a:ext cx="8229600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36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Zápočet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21783" y="116632"/>
            <a:ext cx="4392488" cy="360039"/>
          </a:xfrm>
        </p:spPr>
        <p:txBody>
          <a:bodyPr/>
          <a:lstStyle/>
          <a:p>
            <a:r>
              <a:rPr lang="cs-CZ" dirty="0"/>
              <a:t>Úvod do ekologie krajiny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01547" y="548680"/>
            <a:ext cx="4393257" cy="216023"/>
          </a:xfrm>
        </p:spPr>
        <p:txBody>
          <a:bodyPr/>
          <a:lstStyle/>
          <a:p>
            <a:r>
              <a:rPr lang="cs-CZ" dirty="0"/>
              <a:t>Jakub Horák</a:t>
            </a:r>
          </a:p>
        </p:txBody>
      </p:sp>
      <p:sp>
        <p:nvSpPr>
          <p:cNvPr id="8" name="Nadpis 2"/>
          <p:cNvSpPr txBox="1">
            <a:spLocks/>
          </p:cNvSpPr>
          <p:nvPr/>
        </p:nvSpPr>
        <p:spPr>
          <a:xfrm>
            <a:off x="20094" y="6480720"/>
            <a:ext cx="9123905" cy="47667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000" b="0" dirty="0"/>
          </a:p>
          <a:p>
            <a:pPr algn="r"/>
            <a:r>
              <a:rPr lang="cs-CZ" sz="2000" b="0" dirty="0" err="1">
                <a:solidFill>
                  <a:schemeClr val="bg1"/>
                </a:solidFill>
              </a:rPr>
              <a:t>jakub.horak</a:t>
            </a:r>
            <a:r>
              <a:rPr lang="en-US" sz="2000" b="0" dirty="0">
                <a:solidFill>
                  <a:schemeClr val="bg1"/>
                </a:solidFill>
              </a:rPr>
              <a:t>@</a:t>
            </a:r>
            <a:r>
              <a:rPr lang="cs-CZ" sz="2000" b="0" dirty="0">
                <a:solidFill>
                  <a:schemeClr val="bg1"/>
                </a:solidFill>
              </a:rPr>
              <a:t>uhk.cz; http://home.czu.cz/horakj/</a:t>
            </a:r>
          </a:p>
        </p:txBody>
      </p:sp>
      <p:sp>
        <p:nvSpPr>
          <p:cNvPr id="9" name="Zástupný symbol pro obsah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819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Projekt </a:t>
            </a:r>
            <a:r>
              <a:rPr lang="cs-CZ" i="1" dirty="0"/>
              <a:t>Krajina mého srdce </a:t>
            </a:r>
            <a:r>
              <a:rPr lang="cs-CZ" dirty="0"/>
              <a:t>(povinné).</a:t>
            </a:r>
          </a:p>
          <a:p>
            <a:pPr marL="0" indent="0">
              <a:buNone/>
            </a:pPr>
            <a:r>
              <a:rPr lang="cs-CZ" dirty="0"/>
              <a:t>Test z exkurze, externí přednášky a skript (10 bodů, min 8 b., jeden termín).</a:t>
            </a:r>
          </a:p>
          <a:p>
            <a:pPr marL="0" indent="0">
              <a:buNone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Pozn.: Kapitoly 2-6 ve skriptech Ekologie 1, 7-8 v Ekologii 2 budou v testu.</a:t>
            </a:r>
          </a:p>
        </p:txBody>
      </p:sp>
    </p:spTree>
    <p:extLst>
      <p:ext uri="{BB962C8B-B14F-4D97-AF65-F5344CB8AC3E}">
        <p14:creationId xmlns:p14="http://schemas.microsoft.com/office/powerpoint/2010/main" val="4098557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Zkouška v </a:t>
            </a:r>
            <a:r>
              <a:rPr lang="cs-CZ" dirty="0" err="1"/>
              <a:t>předtermínu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21783" y="116632"/>
            <a:ext cx="4392488" cy="360039"/>
          </a:xfrm>
        </p:spPr>
        <p:txBody>
          <a:bodyPr/>
          <a:lstStyle/>
          <a:p>
            <a:r>
              <a:rPr lang="cs-CZ" dirty="0"/>
              <a:t>Úvod do ekologie krajiny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01547" y="548680"/>
            <a:ext cx="4393257" cy="216023"/>
          </a:xfrm>
        </p:spPr>
        <p:txBody>
          <a:bodyPr/>
          <a:lstStyle/>
          <a:p>
            <a:r>
              <a:rPr lang="cs-CZ" dirty="0"/>
              <a:t>Jakub Horák</a:t>
            </a:r>
          </a:p>
        </p:txBody>
      </p:sp>
      <p:sp>
        <p:nvSpPr>
          <p:cNvPr id="8" name="Nadpis 2"/>
          <p:cNvSpPr txBox="1">
            <a:spLocks/>
          </p:cNvSpPr>
          <p:nvPr/>
        </p:nvSpPr>
        <p:spPr>
          <a:xfrm>
            <a:off x="20094" y="6480720"/>
            <a:ext cx="9123905" cy="47667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000" b="0" dirty="0"/>
          </a:p>
          <a:p>
            <a:pPr algn="r"/>
            <a:r>
              <a:rPr lang="cs-CZ" sz="2000" b="0" dirty="0" err="1">
                <a:solidFill>
                  <a:schemeClr val="bg1"/>
                </a:solidFill>
              </a:rPr>
              <a:t>jakub.horak</a:t>
            </a:r>
            <a:r>
              <a:rPr lang="en-US" sz="2000" b="0" dirty="0">
                <a:solidFill>
                  <a:schemeClr val="bg1"/>
                </a:solidFill>
              </a:rPr>
              <a:t>@</a:t>
            </a:r>
            <a:r>
              <a:rPr lang="cs-CZ" sz="2000" b="0" dirty="0">
                <a:solidFill>
                  <a:schemeClr val="bg1"/>
                </a:solidFill>
              </a:rPr>
              <a:t>uhk.cz; http://home.czu.cz/horakj/</a:t>
            </a:r>
          </a:p>
        </p:txBody>
      </p:sp>
      <p:sp>
        <p:nvSpPr>
          <p:cNvPr id="9" name="Zástupný symbol pro obsah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81947"/>
          </a:xfrm>
        </p:spPr>
        <p:txBody>
          <a:bodyPr>
            <a:normAutofit/>
          </a:bodyPr>
          <a:lstStyle/>
          <a:p>
            <a:r>
              <a:rPr lang="cs-CZ" dirty="0"/>
              <a:t>Ústní.</a:t>
            </a:r>
          </a:p>
          <a:p>
            <a:r>
              <a:rPr lang="cs-CZ" b="1" dirty="0"/>
              <a:t>Jedna státnicová otázka.</a:t>
            </a:r>
          </a:p>
        </p:txBody>
      </p:sp>
    </p:spTree>
    <p:extLst>
      <p:ext uri="{BB962C8B-B14F-4D97-AF65-F5344CB8AC3E}">
        <p14:creationId xmlns:p14="http://schemas.microsoft.com/office/powerpoint/2010/main" val="2425010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Zkouška v </a:t>
            </a:r>
            <a:r>
              <a:rPr lang="cs-CZ" dirty="0" err="1"/>
              <a:t>předtermínu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21783" y="116632"/>
            <a:ext cx="4392488" cy="360039"/>
          </a:xfrm>
        </p:spPr>
        <p:txBody>
          <a:bodyPr/>
          <a:lstStyle/>
          <a:p>
            <a:r>
              <a:rPr lang="cs-CZ" dirty="0"/>
              <a:t>Úvod do ekologie krajiny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01547" y="548680"/>
            <a:ext cx="4393257" cy="216023"/>
          </a:xfrm>
        </p:spPr>
        <p:txBody>
          <a:bodyPr/>
          <a:lstStyle/>
          <a:p>
            <a:r>
              <a:rPr lang="cs-CZ" dirty="0"/>
              <a:t>Jakub Horák</a:t>
            </a:r>
          </a:p>
        </p:txBody>
      </p:sp>
      <p:sp>
        <p:nvSpPr>
          <p:cNvPr id="8" name="Nadpis 2"/>
          <p:cNvSpPr txBox="1">
            <a:spLocks/>
          </p:cNvSpPr>
          <p:nvPr/>
        </p:nvSpPr>
        <p:spPr>
          <a:xfrm>
            <a:off x="20094" y="6480720"/>
            <a:ext cx="9123905" cy="47667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000" b="0" dirty="0"/>
          </a:p>
          <a:p>
            <a:pPr algn="r"/>
            <a:r>
              <a:rPr lang="cs-CZ" sz="2000" b="0" dirty="0" err="1">
                <a:solidFill>
                  <a:schemeClr val="bg1"/>
                </a:solidFill>
              </a:rPr>
              <a:t>jakub.horak</a:t>
            </a:r>
            <a:r>
              <a:rPr lang="en-US" sz="2000" b="0" dirty="0">
                <a:solidFill>
                  <a:schemeClr val="bg1"/>
                </a:solidFill>
              </a:rPr>
              <a:t>@</a:t>
            </a:r>
            <a:r>
              <a:rPr lang="cs-CZ" sz="2000" b="0" dirty="0">
                <a:solidFill>
                  <a:schemeClr val="bg1"/>
                </a:solidFill>
              </a:rPr>
              <a:t>uhk.cz; http://home.czu.cz/horakj/</a:t>
            </a:r>
          </a:p>
        </p:txBody>
      </p:sp>
      <p:sp>
        <p:nvSpPr>
          <p:cNvPr id="9" name="Zástupný symbol pro obsah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81947"/>
          </a:xfrm>
        </p:spPr>
        <p:txBody>
          <a:bodyPr>
            <a:normAutofit/>
          </a:bodyPr>
          <a:lstStyle/>
          <a:p>
            <a:r>
              <a:rPr lang="cs-CZ" dirty="0"/>
              <a:t>Ústní.</a:t>
            </a:r>
          </a:p>
          <a:p>
            <a:r>
              <a:rPr lang="cs-CZ" b="1" dirty="0"/>
              <a:t>Po 2 lidech (celkově neomezen).</a:t>
            </a:r>
          </a:p>
        </p:txBody>
      </p:sp>
    </p:spTree>
    <p:extLst>
      <p:ext uri="{BB962C8B-B14F-4D97-AF65-F5344CB8AC3E}">
        <p14:creationId xmlns:p14="http://schemas.microsoft.com/office/powerpoint/2010/main" val="2425010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Zkouška v </a:t>
            </a:r>
            <a:r>
              <a:rPr lang="cs-CZ" dirty="0" err="1"/>
              <a:t>předtermínu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21783" y="116632"/>
            <a:ext cx="4392488" cy="360039"/>
          </a:xfrm>
        </p:spPr>
        <p:txBody>
          <a:bodyPr/>
          <a:lstStyle/>
          <a:p>
            <a:r>
              <a:rPr lang="cs-CZ" dirty="0"/>
              <a:t>Úvod do ekologie krajiny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01547" y="548680"/>
            <a:ext cx="4393257" cy="216023"/>
          </a:xfrm>
        </p:spPr>
        <p:txBody>
          <a:bodyPr/>
          <a:lstStyle/>
          <a:p>
            <a:r>
              <a:rPr lang="cs-CZ" dirty="0"/>
              <a:t>Jakub Horák</a:t>
            </a:r>
          </a:p>
        </p:txBody>
      </p:sp>
      <p:sp>
        <p:nvSpPr>
          <p:cNvPr id="8" name="Nadpis 2"/>
          <p:cNvSpPr txBox="1">
            <a:spLocks/>
          </p:cNvSpPr>
          <p:nvPr/>
        </p:nvSpPr>
        <p:spPr>
          <a:xfrm>
            <a:off x="20094" y="6480720"/>
            <a:ext cx="9123905" cy="47667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000" b="0" dirty="0"/>
          </a:p>
          <a:p>
            <a:pPr algn="r"/>
            <a:r>
              <a:rPr lang="cs-CZ" sz="2000" b="0" dirty="0" err="1">
                <a:solidFill>
                  <a:schemeClr val="bg1"/>
                </a:solidFill>
              </a:rPr>
              <a:t>jakub.horak</a:t>
            </a:r>
            <a:r>
              <a:rPr lang="en-US" sz="2000" b="0" dirty="0">
                <a:solidFill>
                  <a:schemeClr val="bg1"/>
                </a:solidFill>
              </a:rPr>
              <a:t>@</a:t>
            </a:r>
            <a:r>
              <a:rPr lang="cs-CZ" sz="2000" b="0" dirty="0">
                <a:solidFill>
                  <a:schemeClr val="bg1"/>
                </a:solidFill>
              </a:rPr>
              <a:t>uhk.cz; http://home.czu.cz/horakj/</a:t>
            </a:r>
          </a:p>
        </p:txBody>
      </p:sp>
      <p:sp>
        <p:nvSpPr>
          <p:cNvPr id="9" name="Zástupný symbol pro obsah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81947"/>
          </a:xfrm>
        </p:spPr>
        <p:txBody>
          <a:bodyPr>
            <a:normAutofit/>
          </a:bodyPr>
          <a:lstStyle/>
          <a:p>
            <a:r>
              <a:rPr lang="cs-CZ" dirty="0"/>
              <a:t>Ústní.</a:t>
            </a:r>
          </a:p>
          <a:p>
            <a:r>
              <a:rPr lang="cs-CZ" b="1" dirty="0"/>
              <a:t>Negativní výsledek na </a:t>
            </a:r>
            <a:r>
              <a:rPr lang="cs-CZ" b="1" dirty="0" err="1"/>
              <a:t>předtermínu</a:t>
            </a:r>
            <a:r>
              <a:rPr lang="cs-CZ" b="1" dirty="0"/>
              <a:t> se maže.</a:t>
            </a:r>
          </a:p>
        </p:txBody>
      </p:sp>
    </p:spTree>
    <p:extLst>
      <p:ext uri="{BB962C8B-B14F-4D97-AF65-F5344CB8AC3E}">
        <p14:creationId xmlns:p14="http://schemas.microsoft.com/office/powerpoint/2010/main" val="2425010226"/>
      </p:ext>
    </p:extLst>
  </p:cSld>
  <p:clrMapOvr>
    <a:masterClrMapping/>
  </p:clrMapOvr>
</p:sld>
</file>

<file path=ppt/theme/theme1.xml><?xml version="1.0" encoding="utf-8"?>
<a:theme xmlns:a="http://schemas.openxmlformats.org/drawingml/2006/main" name="Obsahové stránky">
  <a:themeElements>
    <a:clrScheme name="Vlastní 1">
      <a:dk1>
        <a:srgbClr val="000000"/>
      </a:dk1>
      <a:lt1>
        <a:sysClr val="window" lastClr="FFFFFF"/>
      </a:lt1>
      <a:dk2>
        <a:srgbClr val="008000"/>
      </a:dk2>
      <a:lt2>
        <a:srgbClr val="EEECE1"/>
      </a:lt2>
      <a:accent1>
        <a:srgbClr val="669900"/>
      </a:accent1>
      <a:accent2>
        <a:srgbClr val="7AAF71"/>
      </a:accent2>
      <a:accent3>
        <a:srgbClr val="9BBB59"/>
      </a:accent3>
      <a:accent4>
        <a:srgbClr val="CFFF70"/>
      </a:accent4>
      <a:accent5>
        <a:srgbClr val="6DC44E"/>
      </a:accent5>
      <a:accent6>
        <a:srgbClr val="9CD86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FLD_A3_CZ</Template>
  <TotalTime>748</TotalTime>
  <Words>173</Words>
  <Application>Microsoft Macintosh PowerPoint</Application>
  <PresentationFormat>Předvádění na obrazovce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Obsahové stránky</vt:lpstr>
      <vt:lpstr>Zápočet</vt:lpstr>
      <vt:lpstr>Zkouška v předtermínu</vt:lpstr>
      <vt:lpstr>Zkouška v předtermínu</vt:lpstr>
      <vt:lpstr>Zkouška v předtermínu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Jakub Horak</dc:creator>
  <cp:lastModifiedBy>Jakub Horák</cp:lastModifiedBy>
  <cp:revision>130</cp:revision>
  <dcterms:created xsi:type="dcterms:W3CDTF">2015-03-03T10:04:36Z</dcterms:created>
  <dcterms:modified xsi:type="dcterms:W3CDTF">2025-09-26T08:50:52Z</dcterms:modified>
</cp:coreProperties>
</file>