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95" r:id="rId2"/>
    <p:sldId id="39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7829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8229600" cy="41764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504056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5040560"/>
          </a:xfrm>
        </p:spPr>
        <p:txBody>
          <a:bodyPr vert="eaVert"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63408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4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0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3084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9890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744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340768"/>
            <a:ext cx="54864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05264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Zápočet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Úvod do obecné ekologie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r>
              <a:rPr lang="cs-CZ" dirty="0"/>
              <a:t>Získat můžete max </a:t>
            </a:r>
            <a:r>
              <a:rPr lang="cs-CZ" b="1" dirty="0"/>
              <a:t>15</a:t>
            </a:r>
            <a:r>
              <a:rPr lang="cs-CZ" dirty="0"/>
              <a:t> bodů, z kterých: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budou za esej,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3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budou za průběžné testy (z videí apod.),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10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bude za velký test (min 8 b./5b.),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b="1" dirty="0"/>
              <a:t>10</a:t>
            </a:r>
            <a:r>
              <a:rPr lang="cs-CZ" dirty="0"/>
              <a:t> bodů je minimum pro úspěšný zápočet.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2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Úvod do obecné ekologie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r>
              <a:rPr lang="cs-CZ" dirty="0"/>
              <a:t>10 a více bodů ze zápočtu.</a:t>
            </a:r>
          </a:p>
          <a:p>
            <a:r>
              <a:rPr lang="cs-CZ" dirty="0"/>
              <a:t>Ústní.</a:t>
            </a:r>
          </a:p>
          <a:p>
            <a:r>
              <a:rPr lang="cs-CZ" dirty="0"/>
              <a:t>2(-3)/1(-2) otázky.</a:t>
            </a:r>
          </a:p>
          <a:p>
            <a:r>
              <a:rPr lang="cs-CZ" dirty="0"/>
              <a:t>Po 3 lidech.</a:t>
            </a:r>
          </a:p>
        </p:txBody>
      </p:sp>
    </p:spTree>
    <p:extLst>
      <p:ext uri="{BB962C8B-B14F-4D97-AF65-F5344CB8AC3E}">
        <p14:creationId xmlns:p14="http://schemas.microsoft.com/office/powerpoint/2010/main" val="1183194101"/>
      </p:ext>
    </p:extLst>
  </p:cSld>
  <p:clrMapOvr>
    <a:masterClrMapping/>
  </p:clrMapOvr>
</p:sld>
</file>

<file path=ppt/theme/theme1.xml><?xml version="1.0" encoding="utf-8"?>
<a:theme xmlns:a="http://schemas.openxmlformats.org/drawingml/2006/main" name="Obsahové stránky">
  <a:themeElements>
    <a:clrScheme name="Vlastní 1">
      <a:dk1>
        <a:srgbClr val="000000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7AAF71"/>
      </a:accent2>
      <a:accent3>
        <a:srgbClr val="9BBB59"/>
      </a:accent3>
      <a:accent4>
        <a:srgbClr val="CFFF70"/>
      </a:accent4>
      <a:accent5>
        <a:srgbClr val="6DC44E"/>
      </a:accent5>
      <a:accent6>
        <a:srgbClr val="9CD86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FLD_A3_CZ</Template>
  <TotalTime>963</TotalTime>
  <Words>85</Words>
  <Application>Microsoft Macintosh PowerPoint</Application>
  <PresentationFormat>Předvádění na obrazovce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Obsahové stránky</vt:lpstr>
      <vt:lpstr>Zápočet</vt:lpstr>
      <vt:lpstr>Zkouška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Jakub Horák</cp:lastModifiedBy>
  <cp:revision>163</cp:revision>
  <dcterms:created xsi:type="dcterms:W3CDTF">2015-03-03T10:04:36Z</dcterms:created>
  <dcterms:modified xsi:type="dcterms:W3CDTF">2023-09-21T07:23:05Z</dcterms:modified>
</cp:coreProperties>
</file>