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9" r:id="rId2"/>
    <p:sldId id="280" r:id="rId3"/>
    <p:sldId id="28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16"/>
    <p:restoredTop sz="94658"/>
  </p:normalViewPr>
  <p:slideViewPr>
    <p:cSldViewPr>
      <p:cViewPr varScale="1">
        <p:scale>
          <a:sx n="101" d="100"/>
          <a:sy n="101" d="100"/>
        </p:scale>
        <p:origin x="216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D8547-AFEA-A742-B015-FFAC0BBA1E70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25D0F-548F-7C4B-B271-C733698B9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1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8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1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7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6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6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5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8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7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8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34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18E21-E745-4221-9B87-62893BBBCAEB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4F02C-E932-4BB6-82F1-A26EFA92F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5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 pro Ekologii lesa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Zápočet</a:t>
            </a:r>
            <a:r>
              <a:rPr lang="cs-CZ" dirty="0"/>
              <a:t>:</a:t>
            </a:r>
          </a:p>
          <a:p>
            <a:r>
              <a:rPr lang="cs-CZ" dirty="0"/>
              <a:t>Odevzdaný a schválený projekt (2 pokusy)</a:t>
            </a:r>
          </a:p>
          <a:p>
            <a:r>
              <a:rPr lang="cs-CZ" dirty="0"/>
              <a:t>Test 10 otázek (6 b. minimum, 1 pokus)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Zkouška</a:t>
            </a:r>
            <a:r>
              <a:rPr lang="cs-CZ" dirty="0"/>
              <a:t>:</a:t>
            </a:r>
          </a:p>
          <a:p>
            <a:r>
              <a:rPr lang="cs-CZ" dirty="0"/>
              <a:t>Obhajoba projektu.</a:t>
            </a:r>
          </a:p>
        </p:txBody>
      </p:sp>
    </p:spTree>
    <p:extLst>
      <p:ext uri="{BB962C8B-B14F-4D97-AF65-F5344CB8AC3E}">
        <p14:creationId xmlns:p14="http://schemas.microsoft.com/office/powerpoint/2010/main" val="221489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86679-A965-896C-4B4B-FA5F6CF7F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34CA5-DEA2-DFAA-E2D7-08E9599DA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Odborníci</a:t>
            </a:r>
            <a:r>
              <a:rPr lang="cs-CZ" dirty="0"/>
              <a:t>:</a:t>
            </a:r>
          </a:p>
          <a:p>
            <a:r>
              <a:rPr lang="cs-CZ" dirty="0"/>
              <a:t>Max dvojice, sběr dat, mapa, vyhodnocení, zhodnocení v kontextu vědeckých znalostí.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Pedagogové</a:t>
            </a:r>
            <a:r>
              <a:rPr lang="cs-CZ" dirty="0"/>
              <a:t> (</a:t>
            </a:r>
            <a:r>
              <a:rPr lang="cs-CZ" dirty="0" err="1"/>
              <a:t>formerly</a:t>
            </a:r>
            <a:r>
              <a:rPr lang="cs-CZ" dirty="0"/>
              <a:t> </a:t>
            </a:r>
            <a:r>
              <a:rPr lang="cs-CZ" dirty="0" err="1"/>
              <a:t>known</a:t>
            </a:r>
            <a:r>
              <a:rPr lang="cs-CZ" dirty="0"/>
              <a:t> as učitelé):</a:t>
            </a:r>
          </a:p>
          <a:p>
            <a:r>
              <a:rPr lang="cs-CZ" dirty="0"/>
              <a:t>Max dvojice, vybrané téma aktivity v lese, návrh hry (testováno na lidech).</a:t>
            </a:r>
          </a:p>
        </p:txBody>
      </p:sp>
    </p:spTree>
    <p:extLst>
      <p:ext uri="{BB962C8B-B14F-4D97-AF65-F5344CB8AC3E}">
        <p14:creationId xmlns:p14="http://schemas.microsoft.com/office/powerpoint/2010/main" val="164116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2FCAF-11E9-5291-2D39-F5834B10F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Termíny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AFAD1-185E-097C-9222-02D8DE822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14.2. Blok přednášek.</a:t>
            </a:r>
          </a:p>
          <a:p>
            <a:r>
              <a:rPr lang="cs-CZ" dirty="0"/>
              <a:t>28.2. Celodenní terénní cvičení v Chocni.</a:t>
            </a:r>
          </a:p>
          <a:p>
            <a:r>
              <a:rPr lang="cs-CZ" dirty="0"/>
              <a:t>21.3. v 9:00. Uzávěrka pro schválení projektů v elektronické verzi na </a:t>
            </a:r>
            <a:r>
              <a:rPr lang="cs-CZ" dirty="0" err="1"/>
              <a:t>jakub.horak</a:t>
            </a:r>
            <a:r>
              <a:rPr lang="en-US" dirty="0"/>
              <a:t>@</a:t>
            </a:r>
            <a:r>
              <a:rPr lang="cs-CZ" dirty="0"/>
              <a:t>uhk.cz. (Mám tři dny na evaluaci.)</a:t>
            </a:r>
          </a:p>
          <a:p>
            <a:r>
              <a:rPr lang="cs-CZ" dirty="0"/>
              <a:t>28.3. Test 10:45 S11 a zkouška u mě.</a:t>
            </a:r>
          </a:p>
        </p:txBody>
      </p:sp>
    </p:spTree>
    <p:extLst>
      <p:ext uri="{BB962C8B-B14F-4D97-AF65-F5344CB8AC3E}">
        <p14:creationId xmlns:p14="http://schemas.microsoft.com/office/powerpoint/2010/main" val="4007274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125</Words>
  <Application>Microsoft Macintosh PowerPoint</Application>
  <PresentationFormat>Předvádění na obrazovce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Podmínky pro Ekologii lesa</vt:lpstr>
      <vt:lpstr>Projekt</vt:lpstr>
      <vt:lpstr>Termíny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Horak</dc:creator>
  <cp:lastModifiedBy>Jakub Horák</cp:lastModifiedBy>
  <cp:revision>71</cp:revision>
  <dcterms:created xsi:type="dcterms:W3CDTF">2014-02-05T14:48:38Z</dcterms:created>
  <dcterms:modified xsi:type="dcterms:W3CDTF">2025-02-17T07:49:25Z</dcterms:modified>
</cp:coreProperties>
</file>