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1" r:id="rId2"/>
    <p:sldId id="280" r:id="rId3"/>
    <p:sldId id="27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/>
    <p:restoredTop sz="94658"/>
  </p:normalViewPr>
  <p:slideViewPr>
    <p:cSldViewPr>
      <p:cViewPr varScale="1">
        <p:scale>
          <a:sx n="120" d="100"/>
          <a:sy n="120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D8547-AFEA-A742-B015-FFAC0BBA1E70}" type="datetimeFigureOut">
              <a:rPr lang="en-US" smtClean="0"/>
              <a:t>3/20/25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25D0F-548F-7C4B-B271-C733698B9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1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8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1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7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6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6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5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8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7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8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34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18E21-E745-4221-9B87-62893BBBCAEB}" type="datetimeFigureOut">
              <a:rPr lang="en-US" smtClean="0"/>
              <a:t>3/20/25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5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B3037-1D03-A543-8DCA-47C04FBAE5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3ADDB-54AC-E811-14D8-85CCD2AB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 zápočtu</a:t>
            </a:r>
            <a:endParaRPr lang="en-US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8570D2-03AD-4DA5-9636-03F8BAAEA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Účast na exkurzi </a:t>
            </a:r>
            <a:r>
              <a:rPr lang="cs-CZ" b="1" dirty="0"/>
              <a:t>27.3.</a:t>
            </a:r>
            <a:r>
              <a:rPr lang="cs-CZ" dirty="0"/>
              <a:t> Plachta, </a:t>
            </a:r>
            <a:r>
              <a:rPr lang="cs-CZ" b="1" dirty="0"/>
              <a:t>3.4.</a:t>
            </a:r>
            <a:r>
              <a:rPr lang="cs-CZ" dirty="0"/>
              <a:t> NM (otázky v testu a u zkoušky)</a:t>
            </a:r>
          </a:p>
          <a:p>
            <a:r>
              <a:rPr lang="cs-CZ" dirty="0"/>
              <a:t>Odevzdaná a schválená </a:t>
            </a:r>
            <a:r>
              <a:rPr lang="cs-CZ" b="1" dirty="0"/>
              <a:t>databáze</a:t>
            </a:r>
          </a:p>
          <a:p>
            <a:pPr lvl="1"/>
            <a:r>
              <a:rPr lang="cs-CZ" dirty="0"/>
              <a:t>Odevzdání do </a:t>
            </a:r>
            <a:r>
              <a:rPr lang="cs-CZ" b="1" dirty="0"/>
              <a:t>8.4.2025</a:t>
            </a:r>
            <a:r>
              <a:rPr lang="cs-CZ" dirty="0"/>
              <a:t> (včetně případné opravy)</a:t>
            </a:r>
          </a:p>
          <a:p>
            <a:pPr lvl="1"/>
            <a:r>
              <a:rPr lang="cs-CZ" dirty="0"/>
              <a:t>Posílejte na mail </a:t>
            </a:r>
            <a:r>
              <a:rPr lang="cs-CZ" b="1" dirty="0"/>
              <a:t>eliska.aubrechtova@uhk.cz</a:t>
            </a:r>
          </a:p>
          <a:p>
            <a:r>
              <a:rPr lang="cs-CZ" b="1" dirty="0"/>
              <a:t>Test</a:t>
            </a:r>
            <a:r>
              <a:rPr lang="cs-CZ" dirty="0"/>
              <a:t> 10 otázek (max 10 b., minimum 8 b.)</a:t>
            </a:r>
          </a:p>
          <a:p>
            <a:pPr lvl="1"/>
            <a:r>
              <a:rPr lang="cs-CZ" dirty="0"/>
              <a:t>Termín </a:t>
            </a:r>
            <a:r>
              <a:rPr lang="cs-CZ" b="1" dirty="0"/>
              <a:t>10.4.2025</a:t>
            </a:r>
          </a:p>
        </p:txBody>
      </p:sp>
    </p:spTree>
    <p:extLst>
      <p:ext uri="{BB962C8B-B14F-4D97-AF65-F5344CB8AC3E}">
        <p14:creationId xmlns:p14="http://schemas.microsoft.com/office/powerpoint/2010/main" val="152760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86679-A965-896C-4B4B-FA5F6CF7F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34CA5-DEA2-DFAA-E2D7-08E9599DA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761"/>
            <a:ext cx="10972800" cy="5472608"/>
          </a:xfrm>
        </p:spPr>
        <p:txBody>
          <a:bodyPr/>
          <a:lstStyle/>
          <a:p>
            <a:r>
              <a:rPr lang="cs-CZ" dirty="0"/>
              <a:t>Maximálně ve dvojici</a:t>
            </a:r>
          </a:p>
          <a:p>
            <a:r>
              <a:rPr lang="cs-CZ" dirty="0"/>
              <a:t>Sběr dat z </a:t>
            </a:r>
            <a:r>
              <a:rPr lang="cs-CZ" b="1" dirty="0"/>
              <a:t>10 rybníků</a:t>
            </a:r>
          </a:p>
          <a:p>
            <a:pPr lvl="1"/>
            <a:r>
              <a:rPr lang="cs-CZ" dirty="0"/>
              <a:t>Přítomné druhy vodního ptactva a počty jedinců</a:t>
            </a:r>
          </a:p>
          <a:p>
            <a:pPr lvl="1"/>
            <a:r>
              <a:rPr lang="cs-CZ" dirty="0"/>
              <a:t>10 minut na rybník</a:t>
            </a:r>
          </a:p>
          <a:p>
            <a:r>
              <a:rPr lang="cs-CZ" dirty="0"/>
              <a:t>Databáze</a:t>
            </a:r>
          </a:p>
          <a:p>
            <a:pPr lvl="1"/>
            <a:r>
              <a:rPr lang="cs-CZ" dirty="0"/>
              <a:t>Přepis dat podle vzorové databáze</a:t>
            </a:r>
          </a:p>
          <a:p>
            <a:pPr lvl="1"/>
            <a:r>
              <a:rPr lang="cs-CZ" dirty="0"/>
              <a:t>Biotopy v okolí rybníků </a:t>
            </a:r>
            <a:r>
              <a:rPr lang="cs-CZ" b="1" dirty="0"/>
              <a:t>%</a:t>
            </a:r>
            <a:r>
              <a:rPr lang="cs-CZ" dirty="0"/>
              <a:t> (součet všech 100 %)</a:t>
            </a:r>
          </a:p>
          <a:p>
            <a:pPr lvl="1"/>
            <a:r>
              <a:rPr lang="cs-CZ" dirty="0"/>
              <a:t>GPS souřadnice ve formátu </a:t>
            </a: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50.1656964,</a:t>
            </a:r>
            <a:r>
              <a:rPr lang="cs-CZ" b="1" dirty="0"/>
              <a:t> </a:t>
            </a: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16.0669081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Plocha v </a:t>
            </a:r>
            <a:r>
              <a:rPr lang="cs-CZ" b="1" dirty="0"/>
              <a:t>m²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16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Zkouška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Předtermín</a:t>
            </a:r>
            <a:r>
              <a:rPr lang="cs-CZ" b="1" dirty="0"/>
              <a:t> 10.4. </a:t>
            </a:r>
            <a:r>
              <a:rPr lang="cs-CZ" dirty="0"/>
              <a:t>po testu </a:t>
            </a:r>
          </a:p>
          <a:p>
            <a:pPr lvl="1"/>
            <a:r>
              <a:rPr lang="cs-CZ" dirty="0"/>
              <a:t>Ústní zkoušení</a:t>
            </a:r>
          </a:p>
          <a:p>
            <a:pPr lvl="1"/>
            <a:r>
              <a:rPr lang="cs-CZ" dirty="0"/>
              <a:t>Po trojicích</a:t>
            </a:r>
          </a:p>
          <a:p>
            <a:pPr lvl="1"/>
            <a:r>
              <a:rPr lang="cs-CZ" dirty="0"/>
              <a:t>Místnost 72250</a:t>
            </a:r>
          </a:p>
        </p:txBody>
      </p:sp>
    </p:spTree>
    <p:extLst>
      <p:ext uri="{BB962C8B-B14F-4D97-AF65-F5344CB8AC3E}">
        <p14:creationId xmlns:p14="http://schemas.microsoft.com/office/powerpoint/2010/main" val="22148936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114</Words>
  <Application>Microsoft Macintosh PowerPoint</Application>
  <PresentationFormat>Širokoúhlá obrazovka</PresentationFormat>
  <Paragraphs>22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Podmínky zápočtu</vt:lpstr>
      <vt:lpstr>Databáze</vt:lpstr>
      <vt:lpstr>Zkouška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Horak</dc:creator>
  <cp:lastModifiedBy>Jakub Horák</cp:lastModifiedBy>
  <cp:revision>98</cp:revision>
  <dcterms:created xsi:type="dcterms:W3CDTF">2014-02-05T14:48:38Z</dcterms:created>
  <dcterms:modified xsi:type="dcterms:W3CDTF">2025-03-20T15:00:53Z</dcterms:modified>
</cp:coreProperties>
</file>