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c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6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7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0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4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62" r:id="rId7"/>
    <p:sldLayoutId id="2147483663" r:id="rId8"/>
    <p:sldLayoutId id="2147483664" r:id="rId9"/>
    <p:sldLayoutId id="2147483665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C3A277-79C1-0411-9279-59AA96956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2660" r="-1" b="21086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7A158C8-5F3E-BD31-E769-8B787E861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cs-US" sz="5200" dirty="0">
                <a:solidFill>
                  <a:srgbClr val="FFFFFF"/>
                </a:solidFill>
              </a:rPr>
              <a:t>Ekologie živočichů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4F3293-7A9A-8C12-A733-13219B2CE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cs-US" sz="2200" dirty="0">
                <a:solidFill>
                  <a:srgbClr val="FFFFFF"/>
                </a:solidFill>
              </a:rPr>
              <a:t>Podmínky</a:t>
            </a:r>
          </a:p>
        </p:txBody>
      </p:sp>
    </p:spTree>
    <p:extLst>
      <p:ext uri="{BB962C8B-B14F-4D97-AF65-F5344CB8AC3E}">
        <p14:creationId xmlns:p14="http://schemas.microsoft.com/office/powerpoint/2010/main" val="21024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F5C7A-62F0-A23B-4911-49DCA3E4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Společné podmínky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23693-563A-209C-2E81-34AF656BC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US" dirty="0"/>
              <a:t>Exkurze z paleontologie do depozit Národního Muzea</a:t>
            </a:r>
          </a:p>
          <a:p>
            <a:pPr lvl="1"/>
            <a:r>
              <a:rPr lang="cs-CZ" dirty="0"/>
              <a:t>N</a:t>
            </a:r>
            <a:r>
              <a:rPr lang="cs-US" dirty="0"/>
              <a:t>áhrada za cvičení.</a:t>
            </a:r>
          </a:p>
          <a:p>
            <a:r>
              <a:rPr lang="cs-CZ" dirty="0"/>
              <a:t>T</a:t>
            </a:r>
            <a:r>
              <a:rPr lang="cs-US" dirty="0"/>
              <a:t>est</a:t>
            </a:r>
          </a:p>
          <a:p>
            <a:pPr lvl="1"/>
            <a:r>
              <a:rPr lang="cs-US" dirty="0"/>
              <a:t>10 otázek z přednášek, 3 možnosti, pouze 1 správná.</a:t>
            </a:r>
          </a:p>
          <a:p>
            <a:pPr lvl="1"/>
            <a:r>
              <a:rPr lang="cs-CZ" dirty="0"/>
              <a:t>M</a:t>
            </a:r>
            <a:r>
              <a:rPr lang="cs-US" dirty="0"/>
              <a:t>inimum 7 bodů.</a:t>
            </a:r>
          </a:p>
          <a:p>
            <a:pPr lvl="1"/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91508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9114A-BF20-66DE-F690-BA8CAB24C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Podmínky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5D949-9312-F8F7-EBB4-1C89A37B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US" dirty="0"/>
              <a:t>Sběr dat</a:t>
            </a:r>
          </a:p>
          <a:p>
            <a:pPr lvl="1"/>
            <a:r>
              <a:rPr lang="cs-US" dirty="0"/>
              <a:t>Pět rybníků – nahlásit hned.</a:t>
            </a:r>
          </a:p>
          <a:p>
            <a:pPr lvl="1"/>
            <a:r>
              <a:rPr lang="cs-US" dirty="0"/>
              <a:t>Zaznamenání všech ptáků na vodní hladině.</a:t>
            </a:r>
          </a:p>
          <a:p>
            <a:pPr lvl="2"/>
            <a:r>
              <a:rPr lang="cs-US" dirty="0"/>
              <a:t>Ze dvou míst (10 minut na každém).</a:t>
            </a:r>
          </a:p>
          <a:p>
            <a:pPr lvl="1"/>
            <a:r>
              <a:rPr lang="cs-CZ" dirty="0"/>
              <a:t>Z</a:t>
            </a:r>
            <a:r>
              <a:rPr lang="cs-US" dirty="0"/>
              <a:t>aznamenání podmínek prostředí do databáze (xcel na webu předmětu).</a:t>
            </a:r>
          </a:p>
          <a:p>
            <a:pPr lvl="2"/>
            <a:r>
              <a:rPr lang="cs-US" dirty="0"/>
              <a:t>X a Y (ve WGS84 = 50.0000 a 15.0000).</a:t>
            </a:r>
          </a:p>
          <a:p>
            <a:pPr lvl="2"/>
            <a:r>
              <a:rPr lang="cs-US" dirty="0"/>
              <a:t>Plocha rybníka (v m</a:t>
            </a:r>
            <a:r>
              <a:rPr lang="cs-US" baseline="30000" dirty="0"/>
              <a:t>2</a:t>
            </a:r>
            <a:r>
              <a:rPr lang="cs-US" dirty="0"/>
              <a:t>).</a:t>
            </a:r>
          </a:p>
          <a:p>
            <a:pPr lvl="2"/>
            <a:r>
              <a:rPr lang="cs-CZ" dirty="0"/>
              <a:t>Biotopy na břehu (typ a %).</a:t>
            </a:r>
          </a:p>
          <a:p>
            <a:pPr lvl="2"/>
            <a:r>
              <a:rPr lang="cs-CZ" dirty="0"/>
              <a:t>Čas, datum, rok.</a:t>
            </a:r>
            <a:endParaRPr lang="cs-US" dirty="0"/>
          </a:p>
          <a:p>
            <a:pPr lvl="1"/>
            <a:r>
              <a:rPr lang="cs-CZ" dirty="0"/>
              <a:t>O</a:t>
            </a:r>
            <a:r>
              <a:rPr lang="cs-US" dirty="0"/>
              <a:t>devzdání do 20.3. (tj. 19.3. 23:59:59) na e-mail eliska.aubrechtova(na)uhk.cz</a:t>
            </a:r>
          </a:p>
          <a:p>
            <a:pPr lvl="1"/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341131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7C1A4-3167-8EE5-979B-89197923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Podmínky učitelé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8E9DFA-0A5D-8AED-6083-269307332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US" dirty="0"/>
              <a:t>Biotop a jeho prezentace</a:t>
            </a:r>
          </a:p>
          <a:p>
            <a:pPr lvl="1"/>
            <a:r>
              <a:rPr lang="cs-US" dirty="0"/>
              <a:t>Vybrat biotop (rybník, louka, budova, listnatý les…) – hned.</a:t>
            </a:r>
          </a:p>
          <a:p>
            <a:pPr lvl="1"/>
            <a:r>
              <a:rPr lang="cs-US" dirty="0"/>
              <a:t>Připravit prezentaci na 15 minut.</a:t>
            </a:r>
          </a:p>
          <a:p>
            <a:pPr lvl="2"/>
            <a:r>
              <a:rPr lang="cs-CZ" dirty="0"/>
              <a:t>N</a:t>
            </a:r>
            <a:r>
              <a:rPr lang="cs-US" dirty="0"/>
              <a:t>ákres (ručně, koláž, ctrl+cizí-ctrl+vlastní…) s příklady živočichů a jejich lokalizace.</a:t>
            </a:r>
          </a:p>
          <a:p>
            <a:pPr lvl="2"/>
            <a:r>
              <a:rPr lang="cs-CZ" dirty="0"/>
              <a:t>Z</a:t>
            </a:r>
            <a:r>
              <a:rPr lang="cs-US" dirty="0"/>
              <a:t>ařazení živočichů do systému.</a:t>
            </a:r>
          </a:p>
          <a:p>
            <a:pPr lvl="2"/>
            <a:r>
              <a:rPr lang="cs-CZ" dirty="0"/>
              <a:t>P</a:t>
            </a:r>
            <a:r>
              <a:rPr lang="cs-US" dirty="0"/>
              <a:t>říklady ohrožených a invazních živočichů (zařazení do systému).</a:t>
            </a:r>
          </a:p>
          <a:p>
            <a:pPr lvl="2"/>
            <a:r>
              <a:rPr lang="cs-US" dirty="0"/>
              <a:t>Zvířátko s příběhem.</a:t>
            </a:r>
          </a:p>
          <a:p>
            <a:pPr lvl="1"/>
            <a:r>
              <a:rPr lang="cs-CZ" dirty="0"/>
              <a:t>P</a:t>
            </a:r>
            <a:r>
              <a:rPr lang="cs-US" dirty="0"/>
              <a:t>rezentace 4.3. před plným sálem.</a:t>
            </a:r>
          </a:p>
        </p:txBody>
      </p:sp>
    </p:spTree>
    <p:extLst>
      <p:ext uri="{BB962C8B-B14F-4D97-AF65-F5344CB8AC3E}">
        <p14:creationId xmlns:p14="http://schemas.microsoft.com/office/powerpoint/2010/main" val="220923188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LightSeedLeftStep">
      <a:dk1>
        <a:srgbClr val="000000"/>
      </a:dk1>
      <a:lt1>
        <a:srgbClr val="FFFFFF"/>
      </a:lt1>
      <a:dk2>
        <a:srgbClr val="233A3E"/>
      </a:dk2>
      <a:lt2>
        <a:srgbClr val="E8E5E2"/>
      </a:lt2>
      <a:accent1>
        <a:srgbClr val="72A3E5"/>
      </a:accent1>
      <a:accent2>
        <a:srgbClr val="3EAFC3"/>
      </a:accent2>
      <a:accent3>
        <a:srgbClr val="4BB398"/>
      </a:accent3>
      <a:accent4>
        <a:srgbClr val="45B669"/>
      </a:accent4>
      <a:accent5>
        <a:srgbClr val="50B645"/>
      </a:accent5>
      <a:accent6>
        <a:srgbClr val="7CB045"/>
      </a:accent6>
      <a:hlink>
        <a:srgbClr val="997E5C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203</Words>
  <Application>Microsoft Macintosh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AvenirNext LT Pro Medium</vt:lpstr>
      <vt:lpstr>Sabon Next LT</vt:lpstr>
      <vt:lpstr>DappledVTI</vt:lpstr>
      <vt:lpstr>Ekologie živočichů</vt:lpstr>
      <vt:lpstr>Společné podmínky</vt:lpstr>
      <vt:lpstr>Podmínky odborníci</vt:lpstr>
      <vt:lpstr>Podmínky učitelé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Ekologie živočichů</dc:title>
  <dc:creator>Jakub Horák</dc:creator>
  <cp:lastModifiedBy>Jakub Horák</cp:lastModifiedBy>
  <cp:revision>5</cp:revision>
  <dcterms:created xsi:type="dcterms:W3CDTF">2024-01-19T09:58:25Z</dcterms:created>
  <dcterms:modified xsi:type="dcterms:W3CDTF">2024-02-01T12:30:03Z</dcterms:modified>
</cp:coreProperties>
</file>