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sldIdLst>
    <p:sldId id="391" r:id="rId3"/>
    <p:sldId id="397" r:id="rId4"/>
    <p:sldId id="398" r:id="rId5"/>
    <p:sldId id="401" r:id="rId6"/>
    <p:sldId id="399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268760"/>
            <a:ext cx="109728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916832"/>
            <a:ext cx="10972800" cy="4381947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219883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277888"/>
            <a:ext cx="10972800" cy="78296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132856"/>
            <a:ext cx="10972800" cy="4176464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799358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1268760"/>
            <a:ext cx="2743200" cy="504056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1268760"/>
            <a:ext cx="8026400" cy="5040560"/>
          </a:xfrm>
        </p:spPr>
        <p:txBody>
          <a:bodyPr vert="eaVert"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692516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044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352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000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207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622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98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0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13187567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546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75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986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268760"/>
            <a:ext cx="109728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916832"/>
            <a:ext cx="10972800" cy="4381947"/>
          </a:xfrm>
        </p:spPr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3097067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226997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268760"/>
            <a:ext cx="10972800" cy="504056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783357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783357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23120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282750"/>
            <a:ext cx="10972800" cy="634082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997150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708920"/>
            <a:ext cx="5386917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997150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708920"/>
            <a:ext cx="5389033" cy="36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3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4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127755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277888"/>
            <a:ext cx="109728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0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382958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9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66766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1330846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1340769"/>
            <a:ext cx="6815667" cy="49890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2564904"/>
            <a:ext cx="4011084" cy="37444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26705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5166518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1340768"/>
            <a:ext cx="7315200" cy="37444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805264"/>
            <a:ext cx="73152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1472597" y="6381329"/>
            <a:ext cx="719403" cy="476672"/>
          </a:xfrm>
          <a:prstGeom prst="rect">
            <a:avLst/>
          </a:prstGeo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3AEDDAAB-A658-44E2-8C71-DECE112013F5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text 7"/>
          <p:cNvSpPr>
            <a:spLocks noGrp="1"/>
          </p:cNvSpPr>
          <p:nvPr>
            <p:ph type="body" sz="quarter" idx="13"/>
          </p:nvPr>
        </p:nvSpPr>
        <p:spPr>
          <a:xfrm>
            <a:off x="5711957" y="260649"/>
            <a:ext cx="5856651" cy="360039"/>
          </a:xfrm>
        </p:spPr>
        <p:txBody>
          <a:bodyPr anchor="ctr" anchorCtr="0">
            <a:normAutofit/>
          </a:bodyPr>
          <a:lstStyle>
            <a:lvl1pPr>
              <a:buNone/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10933" y="620690"/>
            <a:ext cx="5857676" cy="216023"/>
          </a:xfrm>
        </p:spPr>
        <p:txBody>
          <a:bodyPr anchor="ctr" anchorCtr="0">
            <a:noAutofit/>
          </a:bodyPr>
          <a:lstStyle>
            <a:lvl1pPr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</p:spTree>
    <p:extLst>
      <p:ext uri="{BB962C8B-B14F-4D97-AF65-F5344CB8AC3E}">
        <p14:creationId xmlns:p14="http://schemas.microsoft.com/office/powerpoint/2010/main" val="336658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1205880"/>
            <a:ext cx="10972800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85536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25609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31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A690FDAE-57AB-63DE-CE45-5DD67AD91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					Projekt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26A21948-657F-DBA9-A808-489310A50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Vytvořte </a:t>
            </a:r>
            <a:r>
              <a:rPr lang="cs-CZ" sz="3100" b="1" dirty="0"/>
              <a:t>poster</a:t>
            </a:r>
            <a:r>
              <a:rPr lang="cs-CZ" sz="3100" dirty="0"/>
              <a:t>, který představí </a:t>
            </a:r>
            <a:r>
              <a:rPr lang="cs-CZ" sz="3100" b="1" dirty="0"/>
              <a:t>vybrané území</a:t>
            </a:r>
            <a:r>
              <a:rPr lang="cs-CZ" sz="3100" dirty="0"/>
              <a:t> z pohledu </a:t>
            </a:r>
            <a:r>
              <a:rPr lang="cs-CZ" sz="3100" b="1" dirty="0"/>
              <a:t>ekologie krajiny</a:t>
            </a:r>
            <a:r>
              <a:rPr lang="cs-CZ" sz="31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Vyberte si </a:t>
            </a:r>
            <a:r>
              <a:rPr lang="cs-CZ" sz="3100" b="1" dirty="0"/>
              <a:t>území, které je vám blízké nebo které vás osobně zajímá</a:t>
            </a:r>
            <a:r>
              <a:rPr lang="cs-CZ" sz="3100" dirty="0"/>
              <a:t> (např. rodná obec, oblíbená přírodní lokalita, zajímavá krajinná oblast).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Rozsah území volte tak, aby bylo vhodné pro zobrazení v mapě (orientačně </a:t>
            </a:r>
            <a:r>
              <a:rPr lang="cs-CZ" sz="3100" b="1" dirty="0"/>
              <a:t>5 × 5 až 20 × 20 km</a:t>
            </a:r>
            <a:r>
              <a:rPr lang="cs-CZ" sz="3100" dirty="0"/>
              <a:t>).</a:t>
            </a:r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CE8A23A3-30CA-53D6-1FB7-5794CF5DA6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492C0322-274A-28CA-D356-045FCA7F6A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686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C2CEDAF4-ABD2-40BA-D7BF-DEC552FA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					Projekt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8391A2-034A-45E0-C886-FD0C2443B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V programu </a:t>
            </a:r>
            <a:r>
              <a:rPr lang="cs-CZ" sz="3100" b="1" dirty="0"/>
              <a:t>QGIS</a:t>
            </a:r>
            <a:r>
              <a:rPr lang="cs-CZ" sz="3100" dirty="0"/>
              <a:t> vytvořte mapu, která bude hlavní součástí posteru.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Mapa musí obsahovat </a:t>
            </a:r>
            <a:r>
              <a:rPr lang="cs-CZ" sz="3100" b="1" dirty="0"/>
              <a:t>název</a:t>
            </a:r>
            <a:r>
              <a:rPr lang="cs-CZ" sz="3100" dirty="0"/>
              <a:t>, </a:t>
            </a:r>
            <a:r>
              <a:rPr lang="cs-CZ" sz="3100" b="1" dirty="0"/>
              <a:t>měřítko</a:t>
            </a:r>
            <a:r>
              <a:rPr lang="cs-CZ" sz="3100" dirty="0"/>
              <a:t>, </a:t>
            </a:r>
            <a:r>
              <a:rPr lang="cs-CZ" sz="3100" b="1" dirty="0"/>
              <a:t>směrovou růžici </a:t>
            </a:r>
            <a:r>
              <a:rPr lang="cs-CZ" sz="3100" dirty="0"/>
              <a:t>(severku), </a:t>
            </a:r>
            <a:r>
              <a:rPr lang="cs-CZ" sz="3100" b="1" dirty="0"/>
              <a:t>legendu a tiráž</a:t>
            </a:r>
            <a:r>
              <a:rPr lang="cs-CZ" sz="3100" dirty="0"/>
              <a:t> (autor, rok, název školy).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Mapa by měla zahrnovat alespoň </a:t>
            </a:r>
            <a:r>
              <a:rPr lang="cs-CZ" sz="3100" b="1" dirty="0"/>
              <a:t>dvě tematické vrstvy</a:t>
            </a:r>
            <a:r>
              <a:rPr lang="cs-CZ" sz="3100" dirty="0"/>
              <a:t> (např. využití půdy, vegetaci, vodní síť, reliéf, sídla, ochranu přírody apod.) a být </a:t>
            </a:r>
            <a:r>
              <a:rPr lang="cs-CZ" sz="3100" b="1" dirty="0"/>
              <a:t>graficky přehledná a esteticky upravená</a:t>
            </a:r>
            <a:r>
              <a:rPr lang="cs-CZ" sz="3100" dirty="0"/>
              <a:t>.</a:t>
            </a:r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15AF3C-EEA0-1B26-D9C3-74B1E32B71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DBB67E6-5C07-6E4C-D41E-EEC25B83E26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66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37DF7E-7DFF-6B8B-2FF6-0E92DCF8F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					Projekt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C98515-0944-43C9-1357-FF1E1192B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Doplňte mapu o krátký text (alespoň </a:t>
            </a:r>
            <a:r>
              <a:rPr lang="cs-CZ" sz="3100" b="1" dirty="0"/>
              <a:t>250–300 slov</a:t>
            </a:r>
            <a:r>
              <a:rPr lang="cs-CZ" sz="3100" dirty="0"/>
              <a:t>), ve kterém stručně </a:t>
            </a:r>
            <a:r>
              <a:rPr lang="cs-CZ" sz="3100" b="1" dirty="0"/>
              <a:t>charakterizujte krajinu</a:t>
            </a:r>
            <a:r>
              <a:rPr lang="cs-CZ" sz="3100" dirty="0"/>
              <a:t> (typ krajiny, hlavní rysy, využití území)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800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popište </a:t>
            </a:r>
            <a:r>
              <a:rPr lang="cs-CZ" sz="2800" b="1" dirty="0"/>
              <a:t>ekologické aspekty</a:t>
            </a:r>
            <a:r>
              <a:rPr lang="cs-CZ" sz="2800" dirty="0"/>
              <a:t> (např. fragmentaci, propojenost krajiny, přirozenost, ekologickou stabilitu, vliv člověka, přítomnost chráněných území apod.),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případně navrhněte </a:t>
            </a:r>
            <a:r>
              <a:rPr lang="cs-CZ" sz="2800" b="1" dirty="0"/>
              <a:t>opatření ke zlepšení ekologické stability</a:t>
            </a:r>
            <a:r>
              <a:rPr lang="cs-CZ" sz="2800" dirty="0"/>
              <a:t>.</a:t>
            </a:r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AF00F6B-7532-B9E7-90BF-6E8EE91396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C2741E8-0492-316E-C95A-7F143E6B1E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647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84324C-7787-92A9-EE78-1172BC02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					Projekt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3E2151-4DF3-689E-7CFB-365EFA615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Součástí posteru musí být také </a:t>
            </a:r>
            <a:r>
              <a:rPr lang="cs-CZ" sz="3100" b="1" dirty="0"/>
              <a:t>alespoň jedna vlastní fotografie</a:t>
            </a:r>
            <a:r>
              <a:rPr lang="cs-CZ" sz="3100" dirty="0"/>
              <a:t> z vybraného území.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Fotografie by měla </a:t>
            </a:r>
            <a:r>
              <a:rPr lang="cs-CZ" sz="3100" b="1" dirty="0"/>
              <a:t>vystihovat charakter krajiny</a:t>
            </a:r>
            <a:r>
              <a:rPr lang="cs-CZ" sz="3100" dirty="0"/>
              <a:t> nebo ukazovat zajímavý přírodní/ekologický prvek.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U fotografie uveďte </a:t>
            </a:r>
            <a:r>
              <a:rPr lang="cs-CZ" sz="3100" b="1" dirty="0"/>
              <a:t>krátký popisek</a:t>
            </a:r>
            <a:r>
              <a:rPr lang="cs-CZ" sz="3100" dirty="0"/>
              <a:t> (co zobrazuje, kde byla pořízena).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100" dirty="0"/>
              <a:t>Pokud není možné místo osobně navštívit, můžete výjimečně použít </a:t>
            </a:r>
            <a:r>
              <a:rPr lang="cs-CZ" sz="3100" b="1" dirty="0"/>
              <a:t>ilustrační fotografii</a:t>
            </a:r>
            <a:r>
              <a:rPr lang="cs-CZ" sz="3100" dirty="0"/>
              <a:t> s uvedením zdroje.</a:t>
            </a:r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5167BF-5158-F150-40CA-45D7FC4F6D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34CA1C0-F773-AB3B-D18D-7112D8EF4E1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963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5F7753-54BE-8377-BEB7-4D58701A4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					Projekt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E62D4D-9BEF-C718-76FD-B35C40762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16832"/>
            <a:ext cx="10972800" cy="456016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sz="3200" b="1" dirty="0"/>
              <a:t>Formát</a:t>
            </a:r>
            <a:r>
              <a:rPr lang="cs-CZ" sz="3200" dirty="0"/>
              <a:t> posteru </a:t>
            </a:r>
            <a:r>
              <a:rPr lang="cs-CZ" sz="3200" b="1" dirty="0"/>
              <a:t>na výšku</a:t>
            </a:r>
            <a:r>
              <a:rPr lang="cs-CZ" sz="32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200" b="1" dirty="0"/>
              <a:t>Obsah posteru:</a:t>
            </a:r>
            <a:endParaRPr lang="cs-CZ" sz="3200" dirty="0"/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název projektu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jméno autora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mapová část s povinnými kartografickými prvky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textová část o ekologii krajiny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fotografie z území</a:t>
            </a:r>
          </a:p>
          <a:p>
            <a:pPr lvl="1">
              <a:buFont typeface="Calibri" panose="020F0502020204030204" pitchFamily="34" charset="0"/>
              <a:buChar char="‐"/>
            </a:pPr>
            <a:r>
              <a:rPr lang="cs-CZ" sz="2800" dirty="0"/>
              <a:t>zdroje dat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200" dirty="0"/>
              <a:t>Výsledný poster pojmenujte podle vzoru: </a:t>
            </a:r>
            <a:r>
              <a:rPr lang="cs-CZ" sz="3200" b="1" dirty="0" err="1"/>
              <a:t>projekt_vaše</a:t>
            </a:r>
            <a:r>
              <a:rPr lang="cs-CZ" sz="3200" b="1" dirty="0"/>
              <a:t> příjmení </a:t>
            </a:r>
            <a:r>
              <a:rPr lang="cs-CZ" sz="3200" dirty="0"/>
              <a:t>a zašlete na mail </a:t>
            </a:r>
            <a:r>
              <a:rPr lang="cs-CZ" sz="3200" b="1" dirty="0"/>
              <a:t>eliska.aubrechtova@uhk.cz </a:t>
            </a:r>
            <a:r>
              <a:rPr lang="cs-CZ" sz="3200" dirty="0"/>
              <a:t>do </a:t>
            </a:r>
            <a:r>
              <a:rPr lang="cs-CZ" sz="3200" b="1" dirty="0"/>
              <a:t>27.11. </a:t>
            </a:r>
            <a:endParaRPr lang="cs-CZ" sz="3200" dirty="0"/>
          </a:p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294438E-6770-582B-EB12-F65B400676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2BE147C-2760-92CA-290B-3D83794D40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627673"/>
      </p:ext>
    </p:extLst>
  </p:cSld>
  <p:clrMapOvr>
    <a:masterClrMapping/>
  </p:clrMapOvr>
</p:sld>
</file>

<file path=ppt/theme/theme1.xml><?xml version="1.0" encoding="utf-8"?>
<a:theme xmlns:a="http://schemas.openxmlformats.org/drawingml/2006/main" name="Obsahové stránky">
  <a:themeElements>
    <a:clrScheme name="Vlastní 1">
      <a:dk1>
        <a:srgbClr val="000000"/>
      </a:dk1>
      <a:lt1>
        <a:sysClr val="window" lastClr="FFFFFF"/>
      </a:lt1>
      <a:dk2>
        <a:srgbClr val="008000"/>
      </a:dk2>
      <a:lt2>
        <a:srgbClr val="EEECE1"/>
      </a:lt2>
      <a:accent1>
        <a:srgbClr val="669900"/>
      </a:accent1>
      <a:accent2>
        <a:srgbClr val="7AAF71"/>
      </a:accent2>
      <a:accent3>
        <a:srgbClr val="9BBB59"/>
      </a:accent3>
      <a:accent4>
        <a:srgbClr val="CFFF70"/>
      </a:accent4>
      <a:accent5>
        <a:srgbClr val="6DC44E"/>
      </a:accent5>
      <a:accent6>
        <a:srgbClr val="9CD86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tiva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327</Words>
  <Application>Microsoft Office PowerPoint</Application>
  <PresentationFormat>Širokoúhlá obrazovka</PresentationFormat>
  <Paragraphs>28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Obsahové stránky</vt:lpstr>
      <vt:lpstr>Retrospektiva</vt:lpstr>
      <vt:lpstr>     Projekt</vt:lpstr>
      <vt:lpstr>     Projekt</vt:lpstr>
      <vt:lpstr>     Projekt</vt:lpstr>
      <vt:lpstr>     Projekt</vt:lpstr>
      <vt:lpstr>     Projekt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Aubrechtová Eliška</dc:creator>
  <cp:lastModifiedBy>Aubrechtová Eliška</cp:lastModifiedBy>
  <cp:revision>10</cp:revision>
  <dcterms:created xsi:type="dcterms:W3CDTF">2025-10-17T08:52:44Z</dcterms:created>
  <dcterms:modified xsi:type="dcterms:W3CDTF">2025-10-17T11:29:21Z</dcterms:modified>
</cp:coreProperties>
</file>