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3" r:id="rId8"/>
    <p:sldId id="265" r:id="rId9"/>
    <p:sldId id="264" r:id="rId10"/>
  </p:sldIdLst>
  <p:sldSz cx="12192000" cy="6858000"/>
  <p:notesSz cx="6858000" cy="9144000"/>
  <p:defaultTextStyle>
    <a:defPPr>
      <a:defRPr lang="cs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58"/>
  </p:normalViewPr>
  <p:slideViewPr>
    <p:cSldViewPr snapToGrid="0">
      <p:cViewPr varScale="1">
        <p:scale>
          <a:sx n="120" d="100"/>
          <a:sy n="120" d="100"/>
        </p:scale>
        <p:origin x="8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BB1FA8-618D-FC3A-C8D0-3865621176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cs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0520AEE-710B-D572-90EF-45C3650D8E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D09BA92-B329-75BB-20F2-3E96FF5D7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CCB0-298A-1845-A6B7-80243E50115F}" type="datetimeFigureOut">
              <a:rPr lang="cs-US" smtClean="0"/>
              <a:t>2/28/25</a:t>
            </a:fld>
            <a:endParaRPr lang="cs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3197C82-7EF7-E810-1E1B-5C9595CF5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C4FCF6-DF89-5788-3C7A-340C381D9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0394-D2C0-5A4E-B92A-1C447B0CC83B}" type="slidenum">
              <a:rPr lang="cs-US" smtClean="0"/>
              <a:t>‹#›</a:t>
            </a:fld>
            <a:endParaRPr lang="cs-US"/>
          </a:p>
        </p:txBody>
      </p:sp>
    </p:spTree>
    <p:extLst>
      <p:ext uri="{BB962C8B-B14F-4D97-AF65-F5344CB8AC3E}">
        <p14:creationId xmlns:p14="http://schemas.microsoft.com/office/powerpoint/2010/main" val="984623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992CC0-CA5B-0A7E-BC5F-5B056AFE9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B1BF999-83DB-81A4-4B81-DBC9E82D58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1248034-4159-FE65-5301-0A0D180C1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CCB0-298A-1845-A6B7-80243E50115F}" type="datetimeFigureOut">
              <a:rPr lang="cs-US" smtClean="0"/>
              <a:t>2/28/25</a:t>
            </a:fld>
            <a:endParaRPr lang="cs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6E2458-13E8-0E8C-8523-2AEEA2E11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7E8A18B-13EA-9AF8-7B67-3909F3B17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0394-D2C0-5A4E-B92A-1C447B0CC83B}" type="slidenum">
              <a:rPr lang="cs-US" smtClean="0"/>
              <a:t>‹#›</a:t>
            </a:fld>
            <a:endParaRPr lang="cs-US"/>
          </a:p>
        </p:txBody>
      </p:sp>
    </p:spTree>
    <p:extLst>
      <p:ext uri="{BB962C8B-B14F-4D97-AF65-F5344CB8AC3E}">
        <p14:creationId xmlns:p14="http://schemas.microsoft.com/office/powerpoint/2010/main" val="66290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2F18C34-51CB-6BB3-57AE-8D3E10E899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cs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FF672FB-D8A8-7B8E-16EF-55500DCB34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BCB5D70-19C5-3608-8A33-9A6223984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CCB0-298A-1845-A6B7-80243E50115F}" type="datetimeFigureOut">
              <a:rPr lang="cs-US" smtClean="0"/>
              <a:t>2/28/25</a:t>
            </a:fld>
            <a:endParaRPr lang="cs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373276-D1F7-79A2-6A76-E6EEB7B16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D10245F-24C9-7AD5-4BE2-9A765CB6D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0394-D2C0-5A4E-B92A-1C447B0CC83B}" type="slidenum">
              <a:rPr lang="cs-US" smtClean="0"/>
              <a:t>‹#›</a:t>
            </a:fld>
            <a:endParaRPr lang="cs-US"/>
          </a:p>
        </p:txBody>
      </p:sp>
    </p:spTree>
    <p:extLst>
      <p:ext uri="{BB962C8B-B14F-4D97-AF65-F5344CB8AC3E}">
        <p14:creationId xmlns:p14="http://schemas.microsoft.com/office/powerpoint/2010/main" val="2694100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A84400-B7EF-CA4A-D31C-D9E2F6E59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5B79D0-E9FD-5BCF-5683-CCB26947D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C2CE8C-29C9-2250-241D-3BEC6442C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CCB0-298A-1845-A6B7-80243E50115F}" type="datetimeFigureOut">
              <a:rPr lang="cs-US" smtClean="0"/>
              <a:t>2/28/25</a:t>
            </a:fld>
            <a:endParaRPr lang="cs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49780A-E869-628D-B541-EF09E8377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BCF60EC-A6CC-62A8-8920-47D3A77F6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0394-D2C0-5A4E-B92A-1C447B0CC83B}" type="slidenum">
              <a:rPr lang="cs-US" smtClean="0"/>
              <a:t>‹#›</a:t>
            </a:fld>
            <a:endParaRPr lang="cs-US"/>
          </a:p>
        </p:txBody>
      </p:sp>
    </p:spTree>
    <p:extLst>
      <p:ext uri="{BB962C8B-B14F-4D97-AF65-F5344CB8AC3E}">
        <p14:creationId xmlns:p14="http://schemas.microsoft.com/office/powerpoint/2010/main" val="1030593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387C88-387F-AD4E-6423-4CB5CD908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cs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F0BE382-7363-4E5B-07EA-01D05E696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1E9BB1C-89D9-6559-2D14-E45D49EC2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CCB0-298A-1845-A6B7-80243E50115F}" type="datetimeFigureOut">
              <a:rPr lang="cs-US" smtClean="0"/>
              <a:t>2/28/25</a:t>
            </a:fld>
            <a:endParaRPr lang="cs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4A9AFB-3FB2-EB25-E2FC-5A016A7D4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AB179F-94F1-09F1-8041-20D986A3D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0394-D2C0-5A4E-B92A-1C447B0CC83B}" type="slidenum">
              <a:rPr lang="cs-US" smtClean="0"/>
              <a:t>‹#›</a:t>
            </a:fld>
            <a:endParaRPr lang="cs-US"/>
          </a:p>
        </p:txBody>
      </p:sp>
    </p:spTree>
    <p:extLst>
      <p:ext uri="{BB962C8B-B14F-4D97-AF65-F5344CB8AC3E}">
        <p14:creationId xmlns:p14="http://schemas.microsoft.com/office/powerpoint/2010/main" val="3509355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A160EA-AB51-0A80-B134-14A1D3D7A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DFCD08-06E6-C13F-0F81-AACF04306E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D99F03B-99AD-B503-7419-A2D61A75EC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F9F8BFC-CB3F-52B9-23E9-20FA7A8C6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CCB0-298A-1845-A6B7-80243E50115F}" type="datetimeFigureOut">
              <a:rPr lang="cs-US" smtClean="0"/>
              <a:t>2/28/25</a:t>
            </a:fld>
            <a:endParaRPr lang="cs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BB88ADC-7742-BE38-EB57-DC974E711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697067D-859C-EF57-4093-93C7F1B5E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0394-D2C0-5A4E-B92A-1C447B0CC83B}" type="slidenum">
              <a:rPr lang="cs-US" smtClean="0"/>
              <a:t>‹#›</a:t>
            </a:fld>
            <a:endParaRPr lang="cs-US"/>
          </a:p>
        </p:txBody>
      </p:sp>
    </p:spTree>
    <p:extLst>
      <p:ext uri="{BB962C8B-B14F-4D97-AF65-F5344CB8AC3E}">
        <p14:creationId xmlns:p14="http://schemas.microsoft.com/office/powerpoint/2010/main" val="180282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C4C72D-F7DD-7BA0-DA48-C4939A313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0DA27CA-EB13-8268-5B8D-E80C3F1F9C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F2714F3-BF41-B4B1-4F2B-DCB1A0AC6C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425AD41-D24B-8471-C935-74D4F903D2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ECCD2E8-235C-C7A9-1FD3-36357256FA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1074414-0CB7-8278-8C7C-C233E6E7B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CCB0-298A-1845-A6B7-80243E50115F}" type="datetimeFigureOut">
              <a:rPr lang="cs-US" smtClean="0"/>
              <a:t>2/28/25</a:t>
            </a:fld>
            <a:endParaRPr lang="cs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6A9702C-3FA8-FE9E-A676-0C90F1A40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7415897-1677-6A86-DB34-27EC426D2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0394-D2C0-5A4E-B92A-1C447B0CC83B}" type="slidenum">
              <a:rPr lang="cs-US" smtClean="0"/>
              <a:t>‹#›</a:t>
            </a:fld>
            <a:endParaRPr lang="cs-US"/>
          </a:p>
        </p:txBody>
      </p:sp>
    </p:spTree>
    <p:extLst>
      <p:ext uri="{BB962C8B-B14F-4D97-AF65-F5344CB8AC3E}">
        <p14:creationId xmlns:p14="http://schemas.microsoft.com/office/powerpoint/2010/main" val="654730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0624B5-FF28-5E44-6681-C5DDE5FC8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7AB2E94-3A26-95BD-BB42-2CB2BD7D7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CCB0-298A-1845-A6B7-80243E50115F}" type="datetimeFigureOut">
              <a:rPr lang="cs-US" smtClean="0"/>
              <a:t>2/28/25</a:t>
            </a:fld>
            <a:endParaRPr lang="cs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0B15E1E-97C9-FCD5-EFAA-98A87F9A1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EFEBCCE-7276-4E50-75B2-8679104BD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0394-D2C0-5A4E-B92A-1C447B0CC83B}" type="slidenum">
              <a:rPr lang="cs-US" smtClean="0"/>
              <a:t>‹#›</a:t>
            </a:fld>
            <a:endParaRPr lang="cs-US"/>
          </a:p>
        </p:txBody>
      </p:sp>
    </p:spTree>
    <p:extLst>
      <p:ext uri="{BB962C8B-B14F-4D97-AF65-F5344CB8AC3E}">
        <p14:creationId xmlns:p14="http://schemas.microsoft.com/office/powerpoint/2010/main" val="3786316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00F3CA1-D424-1CB4-E5FD-D1757C233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CCB0-298A-1845-A6B7-80243E50115F}" type="datetimeFigureOut">
              <a:rPr lang="cs-US" smtClean="0"/>
              <a:t>2/28/25</a:t>
            </a:fld>
            <a:endParaRPr lang="cs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96D8297-855E-21A1-D545-E79BB1FE3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66FAB8E-A66A-46F7-941F-898495AE7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0394-D2C0-5A4E-B92A-1C447B0CC83B}" type="slidenum">
              <a:rPr lang="cs-US" smtClean="0"/>
              <a:t>‹#›</a:t>
            </a:fld>
            <a:endParaRPr lang="cs-US"/>
          </a:p>
        </p:txBody>
      </p:sp>
    </p:spTree>
    <p:extLst>
      <p:ext uri="{BB962C8B-B14F-4D97-AF65-F5344CB8AC3E}">
        <p14:creationId xmlns:p14="http://schemas.microsoft.com/office/powerpoint/2010/main" val="1437802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D3C405-D31E-6BFF-7949-6086F6419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cs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A415C6-CC76-8533-D697-BEFEB39BF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5A2D68C-C747-60E2-902D-C6516CC90A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B495C1C-5C8B-9255-5B81-7992E0A77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CCB0-298A-1845-A6B7-80243E50115F}" type="datetimeFigureOut">
              <a:rPr lang="cs-US" smtClean="0"/>
              <a:t>2/28/25</a:t>
            </a:fld>
            <a:endParaRPr lang="cs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EDCF84-AD9E-8C29-3EAE-E206CA6F0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D98AB9F-11FA-835E-3AE7-D8259588B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0394-D2C0-5A4E-B92A-1C447B0CC83B}" type="slidenum">
              <a:rPr lang="cs-US" smtClean="0"/>
              <a:t>‹#›</a:t>
            </a:fld>
            <a:endParaRPr lang="cs-US"/>
          </a:p>
        </p:txBody>
      </p:sp>
    </p:spTree>
    <p:extLst>
      <p:ext uri="{BB962C8B-B14F-4D97-AF65-F5344CB8AC3E}">
        <p14:creationId xmlns:p14="http://schemas.microsoft.com/office/powerpoint/2010/main" val="1652034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A2E19B-66F3-312C-1DC2-E898A5056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cs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969DD7F-B38E-FE24-4FD3-09B6433293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9C6075B-0FD7-7EED-CF0A-474EA32934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6D991C5-C6CC-843C-3692-0DE9D087C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CCB0-298A-1845-A6B7-80243E50115F}" type="datetimeFigureOut">
              <a:rPr lang="cs-US" smtClean="0"/>
              <a:t>2/28/25</a:t>
            </a:fld>
            <a:endParaRPr lang="cs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43877-A0E2-9B54-0833-812202FB0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6742DF5-D6DC-CD95-E8AD-7506D1CC1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0394-D2C0-5A4E-B92A-1C447B0CC83B}" type="slidenum">
              <a:rPr lang="cs-US" smtClean="0"/>
              <a:t>‹#›</a:t>
            </a:fld>
            <a:endParaRPr lang="cs-US"/>
          </a:p>
        </p:txBody>
      </p:sp>
    </p:spTree>
    <p:extLst>
      <p:ext uri="{BB962C8B-B14F-4D97-AF65-F5344CB8AC3E}">
        <p14:creationId xmlns:p14="http://schemas.microsoft.com/office/powerpoint/2010/main" val="240958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A90F980-375D-8533-B152-B0CC66512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cs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E873BF3-2841-18C4-A72A-9FE4E85BCE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4464E6-DBF4-35BB-40E5-CEF4DE10B6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A0CCB0-298A-1845-A6B7-80243E50115F}" type="datetimeFigureOut">
              <a:rPr lang="cs-US" smtClean="0"/>
              <a:t>2/28/25</a:t>
            </a:fld>
            <a:endParaRPr lang="cs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A39652-8D45-681F-A729-E45CA1AA52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7E8042-8B14-F954-2D1F-F53E0FFF4D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ADC0394-D2C0-5A4E-B92A-1C447B0CC83B}" type="slidenum">
              <a:rPr lang="cs-US" smtClean="0"/>
              <a:t>‹#›</a:t>
            </a:fld>
            <a:endParaRPr lang="cs-US"/>
          </a:p>
        </p:txBody>
      </p:sp>
    </p:spTree>
    <p:extLst>
      <p:ext uri="{BB962C8B-B14F-4D97-AF65-F5344CB8AC3E}">
        <p14:creationId xmlns:p14="http://schemas.microsoft.com/office/powerpoint/2010/main" val="3118683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7D0417-ADA6-B861-8F10-7A3541791D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US" dirty="0"/>
              <a:t>Ekologie lesa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E832D92-E795-7465-775E-7DE1F6E8BA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US" dirty="0"/>
              <a:t>Sběr dat a aktivita</a:t>
            </a:r>
          </a:p>
        </p:txBody>
      </p:sp>
    </p:spTree>
    <p:extLst>
      <p:ext uri="{BB962C8B-B14F-4D97-AF65-F5344CB8AC3E}">
        <p14:creationId xmlns:p14="http://schemas.microsoft.com/office/powerpoint/2010/main" val="844157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014334-ADB7-505C-2870-21C5806AD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US" dirty="0"/>
              <a:t>Sběr dat - odborníci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BC8ED8-9DB3-8198-AE7C-52ECF29B9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US" dirty="0"/>
              <a:t>Porosty mýtného stáří (tj. ca 80 a více let).</a:t>
            </a:r>
          </a:p>
          <a:p>
            <a:r>
              <a:rPr lang="cs-CZ" dirty="0"/>
              <a:t>S</a:t>
            </a:r>
            <a:r>
              <a:rPr lang="cs-US" dirty="0"/>
              <a:t>míšený porost s minimálně dvěma druhy dřevin.</a:t>
            </a:r>
          </a:p>
          <a:p>
            <a:r>
              <a:rPr lang="cs-US" dirty="0"/>
              <a:t>Deset stromů jednoho druhu a 10 jiného.</a:t>
            </a:r>
          </a:p>
          <a:p>
            <a:r>
              <a:rPr lang="cs-CZ" dirty="0"/>
              <a:t>M</a:t>
            </a:r>
            <a:r>
              <a:rPr lang="cs-US" dirty="0"/>
              <a:t>inimální vzdálenost mezi studovanými stromy 20 m.</a:t>
            </a:r>
          </a:p>
          <a:p>
            <a:endParaRPr lang="cs-US" dirty="0"/>
          </a:p>
        </p:txBody>
      </p:sp>
    </p:spTree>
    <p:extLst>
      <p:ext uri="{BB962C8B-B14F-4D97-AF65-F5344CB8AC3E}">
        <p14:creationId xmlns:p14="http://schemas.microsoft.com/office/powerpoint/2010/main" val="1489760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4DB0DB-5D52-11AA-5760-D6083FA22D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4BC6C2-2C2E-F9DB-E37E-26541AB7F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US" dirty="0"/>
              <a:t>Sběr dat - odborníci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0A12DE-FAAC-9670-82AA-F5331A397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GPS ve WGS formátu (X = 50.0000; </a:t>
            </a:r>
            <a:r>
              <a:rPr lang="cs-CZ" dirty="0" err="1"/>
              <a:t>Y</a:t>
            </a:r>
            <a:r>
              <a:rPr lang="cs-CZ" dirty="0"/>
              <a:t> = 15.0000).</a:t>
            </a:r>
          </a:p>
          <a:p>
            <a:r>
              <a:rPr lang="cs-CZ" dirty="0"/>
              <a:t>Obvod kmene v cm ve výšce 1.3 m.</a:t>
            </a:r>
          </a:p>
          <a:p>
            <a:endParaRPr lang="cs-US" dirty="0"/>
          </a:p>
        </p:txBody>
      </p:sp>
    </p:spTree>
    <p:extLst>
      <p:ext uri="{BB962C8B-B14F-4D97-AF65-F5344CB8AC3E}">
        <p14:creationId xmlns:p14="http://schemas.microsoft.com/office/powerpoint/2010/main" val="3417651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1FC36E-11FA-1568-9272-D958AC6CD3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0708EE-F585-AB70-B14F-0A1DBAE8E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US" dirty="0"/>
              <a:t>Sběr dat - odborníci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85D9BE-A33D-407B-E40B-74B907ECA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perimetru 5 m okolo stromu:</a:t>
            </a:r>
          </a:p>
          <a:p>
            <a:pPr lvl="1"/>
            <a:r>
              <a:rPr lang="cs-CZ" dirty="0"/>
              <a:t>Počet </a:t>
            </a:r>
            <a:r>
              <a:rPr lang="cs-CZ" dirty="0" err="1"/>
              <a:t>zmlazených</a:t>
            </a:r>
            <a:r>
              <a:rPr lang="cs-CZ" dirty="0"/>
              <a:t> jedinců stejného druhu (v &lt; 2m).</a:t>
            </a:r>
          </a:p>
          <a:p>
            <a:pPr lvl="1"/>
            <a:r>
              <a:rPr lang="cs-CZ" dirty="0"/>
              <a:t> Stupeň poškození </a:t>
            </a:r>
            <a:r>
              <a:rPr lang="cs-CZ" dirty="0" err="1"/>
              <a:t>zmlazených</a:t>
            </a:r>
            <a:r>
              <a:rPr lang="cs-CZ" dirty="0"/>
              <a:t> zvěří, patogeny atd. (na ordinální škále nic-průměr-hodně).</a:t>
            </a:r>
          </a:p>
          <a:p>
            <a:pPr lvl="1"/>
            <a:r>
              <a:rPr lang="cs-CZ" dirty="0"/>
              <a:t>% zastoupení jiných </a:t>
            </a:r>
            <a:r>
              <a:rPr lang="cs-CZ" dirty="0" err="1"/>
              <a:t>zmlazených</a:t>
            </a:r>
            <a:r>
              <a:rPr lang="cs-CZ" dirty="0"/>
              <a:t> druhů dřevin.</a:t>
            </a:r>
          </a:p>
          <a:p>
            <a:pPr lvl="1"/>
            <a:r>
              <a:rPr lang="cs-CZ" dirty="0"/>
              <a:t>… cokoliv navíc.</a:t>
            </a:r>
          </a:p>
          <a:p>
            <a:pPr lvl="1"/>
            <a:endParaRPr lang="cs-US" dirty="0"/>
          </a:p>
        </p:txBody>
      </p:sp>
    </p:spTree>
    <p:extLst>
      <p:ext uri="{BB962C8B-B14F-4D97-AF65-F5344CB8AC3E}">
        <p14:creationId xmlns:p14="http://schemas.microsoft.com/office/powerpoint/2010/main" val="3619529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EAA13B-7B42-56B4-EE44-1D886764ED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7D9D3B-5958-C872-B18F-ED1C3B94B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US" dirty="0"/>
              <a:t>Sběr dat - odborníci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367161-54C1-0249-8FCB-701E6973A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Vyplňte do </a:t>
            </a:r>
            <a:r>
              <a:rPr lang="cs-CZ" dirty="0" err="1"/>
              <a:t>škrtáku</a:t>
            </a:r>
            <a:endParaRPr lang="cs-CZ" dirty="0"/>
          </a:p>
          <a:p>
            <a:pPr marL="0" indent="0">
              <a:buNone/>
            </a:pPr>
            <a:endParaRPr lang="cs-US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9C2A7D4-0C42-C373-0CF2-2F7E5C76A5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283" y="2600169"/>
            <a:ext cx="11794753" cy="251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253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3C1852-AA03-D808-456C-6250CF10BC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D79B31-E272-79E7-5020-A02F49EA1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US" dirty="0"/>
              <a:t>Sběr dat - odborníci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DC32FD-10F3-F266-824D-35C30203E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US" dirty="0"/>
              <a:t>Najděte vhodnou vědeckou hypotézu nebo cíl, které budete testovat. </a:t>
            </a:r>
          </a:p>
          <a:p>
            <a:r>
              <a:rPr lang="cs-US" dirty="0"/>
              <a:t>Například: </a:t>
            </a:r>
            <a:r>
              <a:rPr lang="cs-CZ" dirty="0" err="1"/>
              <a:t>Janzen</a:t>
            </a:r>
            <a:r>
              <a:rPr lang="cs-CZ" dirty="0"/>
              <a:t>–</a:t>
            </a:r>
            <a:r>
              <a:rPr lang="cs-CZ" dirty="0" err="1"/>
              <a:t>Connell</a:t>
            </a:r>
            <a:r>
              <a:rPr lang="cs-CZ" dirty="0"/>
              <a:t> </a:t>
            </a:r>
            <a:r>
              <a:rPr lang="cs-CZ" dirty="0" err="1"/>
              <a:t>hypothesis</a:t>
            </a:r>
            <a:r>
              <a:rPr lang="cs-CZ" dirty="0"/>
              <a:t>.</a:t>
            </a:r>
          </a:p>
          <a:p>
            <a:r>
              <a:rPr lang="cs-CZ" dirty="0"/>
              <a:t>Klidně buďte odvážní a vymyslete svoje.</a:t>
            </a:r>
          </a:p>
          <a:p>
            <a:endParaRPr lang="cs-US" dirty="0"/>
          </a:p>
          <a:p>
            <a:endParaRPr lang="cs-US" dirty="0"/>
          </a:p>
        </p:txBody>
      </p:sp>
    </p:spTree>
    <p:extLst>
      <p:ext uri="{BB962C8B-B14F-4D97-AF65-F5344CB8AC3E}">
        <p14:creationId xmlns:p14="http://schemas.microsoft.com/office/powerpoint/2010/main" val="2096643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47A543-E10F-80B5-71C8-7E9C6D0C92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A8A882-4E9D-9442-76F2-F9E08F992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US" dirty="0"/>
              <a:t>Sběr dat - odborníci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6B4CFD-32A0-9EF1-CB4C-50439114E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Vyrobte přehlednou mapu (body v jedné mapě a výřez ČR).</a:t>
            </a:r>
          </a:p>
          <a:p>
            <a:r>
              <a:rPr lang="cs-CZ" dirty="0"/>
              <a:t>Graficky vyhodnoťte (stačí excel).</a:t>
            </a:r>
          </a:p>
          <a:p>
            <a:endParaRPr lang="cs-US" dirty="0"/>
          </a:p>
          <a:p>
            <a:endParaRPr lang="cs-US" dirty="0"/>
          </a:p>
        </p:txBody>
      </p:sp>
    </p:spTree>
    <p:extLst>
      <p:ext uri="{BB962C8B-B14F-4D97-AF65-F5344CB8AC3E}">
        <p14:creationId xmlns:p14="http://schemas.microsoft.com/office/powerpoint/2010/main" val="1251670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7AEF14-4D53-558F-863D-F3EF0D3778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7E888E-EDCD-BF07-E339-367724205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US" dirty="0"/>
              <a:t>Sběr dat - odborníci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608F9C-6923-5A02-AD05-7EBFA183A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Protokol bude obsahovat:</a:t>
            </a:r>
          </a:p>
          <a:p>
            <a:pPr lvl="1"/>
            <a:r>
              <a:rPr lang="cs-CZ" dirty="0"/>
              <a:t>Název práce (ne protokol z ekologie lesa).</a:t>
            </a:r>
          </a:p>
          <a:p>
            <a:pPr lvl="1"/>
            <a:r>
              <a:rPr lang="cs-CZ" dirty="0"/>
              <a:t>Vaše jména (a příjmení).</a:t>
            </a:r>
          </a:p>
          <a:p>
            <a:pPr lvl="1"/>
            <a:r>
              <a:rPr lang="cs-CZ" dirty="0"/>
              <a:t>Hypotéza nebo cíl.</a:t>
            </a:r>
          </a:p>
          <a:p>
            <a:pPr lvl="1"/>
            <a:r>
              <a:rPr lang="cs-CZ" dirty="0"/>
              <a:t>Mapa.</a:t>
            </a:r>
          </a:p>
          <a:p>
            <a:pPr lvl="1"/>
            <a:r>
              <a:rPr lang="cs-CZ" dirty="0"/>
              <a:t>Fotka porostu.</a:t>
            </a:r>
          </a:p>
          <a:p>
            <a:pPr lvl="1"/>
            <a:r>
              <a:rPr lang="cs-CZ" dirty="0"/>
              <a:t>Grafické vyhodnocení vybraných dat (sbírat můžete i jiná data navíc).</a:t>
            </a:r>
          </a:p>
          <a:p>
            <a:pPr lvl="1"/>
            <a:r>
              <a:rPr lang="cs-CZ" dirty="0"/>
              <a:t>Výsledky v kontextu vědecké literatury (min. 5 citací vědeckých článků).</a:t>
            </a:r>
          </a:p>
          <a:p>
            <a:pPr lvl="1"/>
            <a:r>
              <a:rPr lang="cs-CZ" dirty="0"/>
              <a:t>Literatura jako poznámka pod čarou.</a:t>
            </a:r>
          </a:p>
          <a:p>
            <a:r>
              <a:rPr lang="cs-CZ" dirty="0"/>
              <a:t>Formální náležitosti:</a:t>
            </a:r>
          </a:p>
          <a:p>
            <a:pPr lvl="1"/>
            <a:r>
              <a:rPr lang="cs-CZ" dirty="0"/>
              <a:t>Max 1 A4.</a:t>
            </a:r>
          </a:p>
          <a:p>
            <a:pPr lvl="1"/>
            <a:r>
              <a:rPr lang="cs-CZ" dirty="0"/>
              <a:t>Vyplněný excel jako elektronická příloha.</a:t>
            </a:r>
          </a:p>
          <a:p>
            <a:pPr marL="457200" lvl="1" indent="0">
              <a:buNone/>
            </a:pPr>
            <a:endParaRPr lang="cs-CZ" dirty="0"/>
          </a:p>
          <a:p>
            <a:endParaRPr lang="cs-US" dirty="0"/>
          </a:p>
          <a:p>
            <a:endParaRPr lang="cs-US" dirty="0"/>
          </a:p>
        </p:txBody>
      </p:sp>
    </p:spTree>
    <p:extLst>
      <p:ext uri="{BB962C8B-B14F-4D97-AF65-F5344CB8AC3E}">
        <p14:creationId xmlns:p14="http://schemas.microsoft.com/office/powerpoint/2010/main" val="2910823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6AB08C-E85A-001B-0642-1C678BED6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US" dirty="0"/>
              <a:t>Aktivita - učitelé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17D37F-F3A3-117B-891C-9BADA960E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US" dirty="0"/>
              <a:t>Vymyslete vhodnou aktivitu, která nebude i s vysvětlením trvat více než 15 minut.</a:t>
            </a:r>
          </a:p>
          <a:p>
            <a:r>
              <a:rPr lang="cs-US" dirty="0"/>
              <a:t>Probíhá v lese a týká se ekologie lesa.</a:t>
            </a:r>
          </a:p>
          <a:p>
            <a:r>
              <a:rPr lang="cs-US" dirty="0"/>
              <a:t>Formální náležitosti:</a:t>
            </a:r>
          </a:p>
          <a:p>
            <a:pPr lvl="1"/>
            <a:r>
              <a:rPr lang="cs-CZ" dirty="0"/>
              <a:t>N</a:t>
            </a:r>
            <a:r>
              <a:rPr lang="cs-US" dirty="0"/>
              <a:t>ázev aktivity</a:t>
            </a:r>
          </a:p>
          <a:p>
            <a:pPr lvl="1"/>
            <a:r>
              <a:rPr lang="cs-CZ" dirty="0"/>
              <a:t>V</a:t>
            </a:r>
            <a:r>
              <a:rPr lang="cs-US" dirty="0"/>
              <a:t>aše jména</a:t>
            </a:r>
          </a:p>
          <a:p>
            <a:pPr lvl="1"/>
            <a:r>
              <a:rPr lang="cs-CZ" dirty="0"/>
              <a:t>M</a:t>
            </a:r>
            <a:r>
              <a:rPr lang="cs-US" dirty="0"/>
              <a:t>aximálně 1 A4 na její vysvětlení. </a:t>
            </a:r>
            <a:r>
              <a:rPr lang="cs-CZ" dirty="0"/>
              <a:t>M</a:t>
            </a:r>
            <a:r>
              <a:rPr lang="cs-US" dirty="0"/>
              <a:t>ůže být i grafické.</a:t>
            </a:r>
          </a:p>
        </p:txBody>
      </p:sp>
    </p:spTree>
    <p:extLst>
      <p:ext uri="{BB962C8B-B14F-4D97-AF65-F5344CB8AC3E}">
        <p14:creationId xmlns:p14="http://schemas.microsoft.com/office/powerpoint/2010/main" val="40654034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305</Words>
  <Application>Microsoft Macintosh PowerPoint</Application>
  <PresentationFormat>Širokoúhlá obrazovka</PresentationFormat>
  <Paragraphs>46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Motiv Office</vt:lpstr>
      <vt:lpstr>Ekologie lesa</vt:lpstr>
      <vt:lpstr>Sběr dat - odborníci</vt:lpstr>
      <vt:lpstr>Sběr dat - odborníci</vt:lpstr>
      <vt:lpstr>Sběr dat - odborníci</vt:lpstr>
      <vt:lpstr>Sběr dat - odborníci</vt:lpstr>
      <vt:lpstr>Sběr dat - odborníci</vt:lpstr>
      <vt:lpstr>Sběr dat - odborníci</vt:lpstr>
      <vt:lpstr>Sběr dat - odborníci</vt:lpstr>
      <vt:lpstr>Aktivita - učitelé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Jakub Horák</dc:creator>
  <cp:lastModifiedBy>Jakub Horák</cp:lastModifiedBy>
  <cp:revision>1</cp:revision>
  <dcterms:created xsi:type="dcterms:W3CDTF">2025-02-28T11:50:06Z</dcterms:created>
  <dcterms:modified xsi:type="dcterms:W3CDTF">2025-02-28T12:19:37Z</dcterms:modified>
</cp:coreProperties>
</file>