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sldIdLst>
    <p:sldId id="256" r:id="rId6"/>
    <p:sldId id="262" r:id="rId7"/>
    <p:sldId id="260" r:id="rId8"/>
    <p:sldId id="342" r:id="rId9"/>
    <p:sldId id="285" r:id="rId10"/>
    <p:sldId id="286" r:id="rId11"/>
    <p:sldId id="257" r:id="rId12"/>
    <p:sldId id="258" r:id="rId13"/>
    <p:sldId id="273" r:id="rId14"/>
    <p:sldId id="340" r:id="rId15"/>
    <p:sldId id="259" r:id="rId16"/>
    <p:sldId id="341" r:id="rId17"/>
    <p:sldId id="27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17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68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56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22920-C5D4-A269-1641-F00FBC1CD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772481-E01C-7DA5-D3BD-E0729A345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D751B9-B776-21E9-ACEC-79B9D1599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EA07A-B0A9-4215-9B84-BE5052B203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46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E1D6C-2F09-D426-AD08-0F182B08B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CC57FB-EA23-959D-FAD1-CC6169DD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EEF07E-302B-53A1-5CC7-0B2D8FFDF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AE9F-8254-4864-9EBC-C160EB30BE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106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18EC29-C5F3-21F1-F7BF-5336DD104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B8E59-1C19-6B24-2108-84022E4C6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72F6E-F155-D523-9EA7-746761D26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9CD7-A634-4752-A32E-1AF8A0307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37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A2FA2-1B19-502B-967A-C5FE57DAD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6379E-8D90-D2A7-138F-4EFC0B7B0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BF217-1AAD-B1A5-E849-3AB814097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12E0-73C4-4405-BF54-EBA557B4BD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072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A2EB68-B7D6-1CE9-CCB6-FB5B14B71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175799-6173-91C8-BA2F-AB0349F9B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3284B0-D2DD-F783-6FDA-0EC2A0535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71D6F-1660-43BC-8D4E-30BE2834B0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293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C57E74-1663-01B5-5185-F1CB01B12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0D0BFD-F214-7F11-D9FF-3ED168ECD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33881F-6DBB-20A2-4EEE-11E5A63A1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09B1-87AE-479D-B024-D6B1DD99AB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533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2FF78A-01F8-ADF5-E251-ABE405D44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5185B9-8B9D-A272-8D00-2A19CBDC0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3C4F4A-8A8B-42DB-BA41-E9FC06E00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9352-AAD1-44EB-B448-DD013D2BC8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01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2D831-D4C1-E4A7-FB53-6CE4FACBB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FA9D3-6A42-9182-A3D3-A813AF110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6E4D0-58DC-9D38-FE5A-4AAC0AFF6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EB38A-7709-4F6C-850D-6FB2F9A831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3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7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6B02D-164D-EBD8-B9A5-95AB74DD1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55C3C-9940-E6DA-B11E-87918AB73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DEEF7E-52E0-B036-3F1F-FC5FEC0DC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B4C9-437C-4E14-91A0-35C01C0F63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142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D13E00-FE05-3267-1952-9FCE56902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29A30-7D56-8FAC-2203-A40BB9E05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74CA0-88ED-6CEC-51D9-2CB1CA718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84824-2B36-43EC-91A8-219193F42C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24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F78209-DB7D-577B-E3AC-BF0993305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7A8C42-1181-BF45-754F-D846E7F9C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ED1D31-07D5-CFDD-62A0-5CE0F9556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DBC16-7C44-4CD0-9380-498C3C6A35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401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323B7C-C655-2851-7469-B1F651C29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1E40E8-6AD3-C85A-A0BB-C9D6E133C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DE780-AFBA-2FC2-D982-933A89BB7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AC71-2BED-4D99-9265-7FA1CFBA2B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4884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74C55-F17C-B802-E6D6-BA095236A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662C4A-187B-C9AA-9536-B71203FA6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AAE04-8DC2-57C7-E790-67A969C3E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7B9B-B3A3-48FF-A260-DF15680CC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6695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4EA243-26B0-189C-DB62-A2BB291E2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B3C92-4350-DBBC-636D-0EE3C1DD6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C950F7-2FC0-FFAF-4ACA-65FB46C17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AEF95-DE0C-4A9A-8FEF-5404CB54EB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643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A53231-8001-41B4-BD4A-3BB864CA8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85450-E631-CC51-F132-D319FF9AE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375759-9E62-9285-4D22-7F73DACF6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669C-884F-41BE-93CD-F438A452E4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4777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97B73-FF5B-DF40-A5CE-3D441D131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6CFE8-F79E-1888-33A2-4C186130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07511-AB09-D5C0-DFD3-87B52427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5E63-003D-4B0E-8D4D-0ECF7232E2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568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B73A2-84AD-3D16-9A87-E104AB6D8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DEAC75-52A2-6E13-4915-636C16A21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9890E5-53ED-4DB4-4D8A-23FDA054A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3C80-3D03-4A7D-85D5-1FDECA9715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265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18E0B6-3C65-62A4-EA17-3BB00E828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EF5116-CA00-FAD6-6D33-3885D749D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ED50D2-96D5-1FB5-711E-B6F4B1D46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149A-3E78-4821-8796-D3F7C0455E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83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757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494210-A018-BBAD-6031-C39C21DBA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F39A1B-1D32-7846-8FF3-4933B5164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C5850E-1AE6-9AEB-0BE6-E2126FFA2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FB8E-13F6-4678-988A-4343B5E88D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400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BBB52-BD52-E4BA-2D3D-1A08CD864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40230B-B871-7C88-E3BE-0C8B27432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7B79A-CB39-58D6-8F3B-6402F60DE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7C8C-D662-4AB3-A126-23595DA433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1955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6F368-6FF1-81E1-91C6-EC37FAC9B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28616-F39E-3383-C08A-C4EA2A4BB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E380A-838D-9A55-F5C3-64275568C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FAA0-09CB-4AAF-84C6-35D2509732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043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401C4E-9614-A3F5-F2AD-1EC21D481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328B0-EB3A-3BEF-9526-209711D57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BF5E0D-EEC8-B2D4-8477-CB2C34685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0663-7A4B-4507-ABF2-119011B93B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9651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2670C5-ABFA-6067-3A84-F70DCF0F7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2CD9EA-DD76-8BA2-D0F5-691BF546B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C586B5-A088-6E49-E3C6-F9D52A600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9EBAC-20FE-4A32-AB0D-60D78AF96A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0206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5B8C3E-C4EC-E164-08C1-222DEDA75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4071F5-A8E6-5911-394A-F41365994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250FE-C4AF-FBF7-E07A-AC81155B9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F7BB-C84F-4669-93B5-6A3D085FD2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476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0266C-8317-3166-5230-10ADB8BCB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93C12-F01F-0A2F-1009-BCDFCFA73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BF656-4023-BBFA-DBD2-DE72B74C7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3B46-0990-4B52-9F31-A5AE689D2E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700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995FC-AAD4-6DAF-32AB-735A312CE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61324-887C-E5E7-6DE9-BCC537327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CA6C04-16FA-7F03-2BB4-C8E5E3645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6FE9-ED9D-4123-8F2C-6FEB3A0AF4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680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A0BBE-6F31-9DD7-44C5-9447FF498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DD9B-5228-5E01-BF7F-A36A4975E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F93F-CA5D-4EA7-157A-8FA7EB815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5DA67-9C82-4709-8EE4-5EAB9E9744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9799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B7D857-F3ED-A948-0E34-4363E9822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494B69-36AB-0C32-B951-531BA7589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268581-694F-DE9E-C177-193F46E17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D7BE7-736A-452C-9306-B24CE04E5F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48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657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1B54DF-548D-97D7-7222-FDB91DE21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B89914-8DCA-345C-6AE1-90A1DA422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3730B2-A89A-D84C-22C2-790CE0CBD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63D8-75CD-495B-A82A-2B835D7683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1149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5E30CC-67A8-CAA2-DC9E-675CEE40C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C1C982-92FF-E83B-AA8B-23D920B0B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4C0906-645B-3C2C-F77B-F7EF0AC29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01609-ADA6-4416-8BCC-0E9551DECA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7277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94A2F-BBBB-305F-F89E-0F4668BDB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4ADBC-C468-DAA9-1224-6E83030F2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53BF6-AB0B-50AE-8255-55F4AEF17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8840-7892-48A4-9872-0D7529C0E6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3200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FA81A-9BF2-C94D-608E-FDE88BE61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88D78-D3A7-A090-8D19-AE192FB3F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D0A59-D8DA-C2C3-EA8C-9C9330BFC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9C64-31E6-4DF0-A6A5-CF73B2754F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0376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4733A2-376A-A3F7-FCC7-3F4D30C78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61B6C-BF37-2257-73E5-71E74E6FB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CB1D5-B2F3-4800-1683-408DCFD2C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AE6D-B8B5-475B-BBC9-0087C2FE9F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352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07BB04-C233-C71C-331F-AF69084EB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ACAFF-183B-638E-BE0E-2936BBFB7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44E53-8D09-6A2E-ED76-D41712649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BAB0-112B-4B78-A948-584D30250C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8692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3C6270-B635-BE69-19F7-FACAB4BB7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D06E67-965E-A5E5-612A-0C39C2E96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BABDD-F736-02E5-9EA4-013D34271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093B-1B94-40A6-B72C-AC984A66D9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461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22D9B3-4C2A-5FD7-1C82-12D3E5C7A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5E147-F619-6A6E-4E22-F98B7C588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73E499-2A14-4711-4B3C-946AC6A42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9BDD-8403-4D2D-99E5-32F835325F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7801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FA170-69F8-C848-223F-6B8173B66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537624-06A4-A031-CEBA-5DECF35B9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7AFBC-CF2F-0B59-3ADF-EE2AEFF28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B39B2-29F9-4089-A261-BDB6300F35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425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B45E2-6C4F-1A65-123D-78AD9CED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AC9D1-C2E0-28D4-1755-EFFDA0983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C1D1A-FF12-D063-1DB2-275161FE9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D2DD-5643-4389-BBC2-064240ECF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796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79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B08E8B-C5A0-A524-69BA-F170406E3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D886BC-5F9B-D855-37EF-C9B144BB9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32C667-AE56-C999-77EF-112B29046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6B53-4D27-4AD1-B8BB-C5B9ED33BC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3563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68E206-AFBC-FBB9-4EE8-3478127B4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3FD28C-532B-E711-26C0-F548957DD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BDF83F-38A6-9465-3F2B-E152B1257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2098-5ABD-4466-9F8D-BB4B2093EC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3881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4536A6-A2AC-A01B-9FF9-7D4CC98F7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9BE753-EBF8-94FB-F6E3-E2D656F8F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26102B-0C49-49FE-E227-62DF34578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0AA4-818C-462F-8B2B-6A20F5ED1B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559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E30D6-1C79-DF00-39B3-B8441CDB3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B2751-E8F3-C2BE-DD93-EE0025CCD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9B188-B37F-5A8B-823B-8C176598C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6BC8-E47A-4A4C-B085-770E5B537D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74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62DFF-4E60-A06C-10B5-704128496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9B848-DA04-32B8-B353-03C3BD582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2D6E3-7C87-AD5E-8519-E4938D916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1697-88F8-4048-B41B-2D84A0064A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5797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E86165-36B3-7751-83AD-5162B50B5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B74D22-EFFD-5ABB-B00F-2C3B41301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9CCD8-8C78-373B-E86B-81D428024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4969-E03B-419D-BEB4-72F095A453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2756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78501-FA0E-0BC5-D282-738283F48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DA66FE-866E-1828-B530-DFBB32FD2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965B12-BAA2-4940-D599-C33E6F5F0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A504F-FCEB-404B-A9FB-733D11D73D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48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89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77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8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05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4DCE-7B83-464A-BB83-D4C66EF1B05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BDE5-E803-4815-9DA4-942307DFB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41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DF77E5-A55D-5D5C-3B92-94542BE60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D7E73A-40F5-E069-B026-079F2D5DD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54F606-D682-06BA-E588-69204F65E9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77D423-BD15-D75F-C281-5DA66FCC83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8B1264-655C-1165-D9EA-1AE66829AA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BE6B-06C0-4B02-83FA-9D5FC9CF6D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222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96D790-BA56-6C08-273B-84C3DEBB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D625AE-6D2B-8E08-5AC2-411E483DA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350E58-50C5-779D-0D92-6DE3C4A361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B861DB-9E6F-8033-5DD4-507E82477A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077C45-5D76-A1C1-CD66-B85ED1003B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D2CE7B-8D88-4629-BAD7-A2E2FDFA1D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38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BB8050-2E85-F6CB-1BEB-A0C5296C0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20A89C-85DA-58A0-CB42-15A7BA03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960D0E-F33C-7F60-AB6D-DEBF4879E8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C29813-B55E-1CD2-DEF9-F5AC7629A0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48BC8E-5F6F-71CD-9879-1B33E75B92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1D32C05-97FF-44D9-B3BE-262ECFE3DC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11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22FF62-60BF-D3FA-A712-DB5A121D2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313AC9-39CA-DC18-0F79-7E38915B1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455321-8F81-31CD-135C-A70612F219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99629F-AD0E-932E-38E0-17244E7EF8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AE40AA-E597-4941-04C5-FAAE308E8D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2657263-FAFA-41E8-AA34-89C3F49108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3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zu.cz/augustinova/obecny-textovy-dokument" TargetMode="External"/><Relationship Id="rId2" Type="http://schemas.openxmlformats.org/officeDocument/2006/relationships/hyperlink" Target="mailto:augustinova@af.czu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Interiérové květinářství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20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0304A9E-2790-0696-1F58-126BFEABD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Teplomilná okrasná listem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8AB965D-ED54-E53B-1672-C75EB2AB1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Dieffenbachia</a:t>
            </a: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Hrnkové okrasné květem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Pro příležitostné použití:</a:t>
            </a:r>
          </a:p>
          <a:p>
            <a:r>
              <a:rPr lang="cs-CZ" dirty="0"/>
              <a:t>a)Teplomilné – teploty okolo 20°C</a:t>
            </a:r>
          </a:p>
          <a:p>
            <a:r>
              <a:rPr lang="cs-CZ" dirty="0"/>
              <a:t>b)Chladnomilné – teploty do 15°C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 </a:t>
            </a:r>
            <a:r>
              <a:rPr lang="cs-CZ"/>
              <a:t>dlouhodobé pěstování</a:t>
            </a:r>
          </a:p>
        </p:txBody>
      </p:sp>
    </p:spTree>
    <p:extLst>
      <p:ext uri="{BB962C8B-B14F-4D97-AF65-F5344CB8AC3E}">
        <p14:creationId xmlns:p14="http://schemas.microsoft.com/office/powerpoint/2010/main" val="102983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2EC640-85BC-9AA2-6C8C-33228EB26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Hrnková okrasná květem pro příležitostné použití teplomilná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08374E1-5C6B-3E10-A0A2-D940ADC0D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Begonia</a:t>
            </a:r>
            <a:r>
              <a:rPr lang="cs-CZ" alt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elatior</a:t>
            </a:r>
            <a:r>
              <a:rPr lang="cs-CZ" alt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2EA61AF-1EFE-9C0F-DA6D-1DB1D7FFA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187286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Hrnková okrasná květem pro příležitostné použití chladnomilná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E3288F-01B4-F701-E82C-8CCEE2A99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94053"/>
            <a:ext cx="8229600" cy="413211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Cyclamen</a:t>
            </a:r>
            <a:r>
              <a:rPr lang="cs-CZ" alt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persicum</a:t>
            </a:r>
            <a:r>
              <a:rPr lang="cs-CZ" alt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0517A3E-CED2-1F21-0E9D-97C152070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Hrnková okrasná květem pro dlouhodobé pěstování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D9EAAC9-DAAC-C41A-6DA7-3724F9308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FFFF00"/>
                </a:solidFill>
              </a:rPr>
              <a:t>Clivia</a:t>
            </a:r>
            <a:r>
              <a:rPr lang="cs-CZ" altLang="cs-CZ" i="1" dirty="0">
                <a:solidFill>
                  <a:srgbClr val="FFFF00"/>
                </a:solidFill>
              </a:rPr>
              <a:t> </a:t>
            </a:r>
            <a:r>
              <a:rPr lang="cs-CZ" altLang="cs-CZ" i="1" dirty="0" err="1">
                <a:solidFill>
                  <a:srgbClr val="FFFF00"/>
                </a:solidFill>
              </a:rPr>
              <a:t>miniata</a:t>
            </a:r>
            <a:r>
              <a:rPr lang="cs-CZ" altLang="cs-CZ" i="1" dirty="0">
                <a:solidFill>
                  <a:srgbClr val="FFFF00"/>
                </a:solidFill>
              </a:rPr>
              <a:t> 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0EC70-7C7D-4F7B-B040-712E6DF9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Interiérové květinářství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F1838C-36E0-4A5C-8A0A-1B342639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Vyučující: </a:t>
            </a:r>
          </a:p>
          <a:p>
            <a:r>
              <a:rPr lang="cs-CZ" dirty="0"/>
              <a:t>Ing. Ludmila Augustinová</a:t>
            </a:r>
          </a:p>
          <a:p>
            <a:r>
              <a:rPr lang="cs-CZ" dirty="0"/>
              <a:t>Kancelář: D616</a:t>
            </a:r>
          </a:p>
          <a:p>
            <a:r>
              <a:rPr lang="cs-CZ" dirty="0"/>
              <a:t>Mail: </a:t>
            </a:r>
            <a:r>
              <a:rPr lang="cs-CZ" dirty="0">
                <a:hlinkClick r:id="rId2"/>
              </a:rPr>
              <a:t>augustinova@af.czu.cz</a:t>
            </a:r>
            <a:endParaRPr lang="cs-CZ" dirty="0"/>
          </a:p>
          <a:p>
            <a:r>
              <a:rPr lang="cs-CZ" dirty="0"/>
              <a:t>Telefon: 224382557</a:t>
            </a:r>
          </a:p>
          <a:p>
            <a:r>
              <a:rPr lang="cs-CZ" dirty="0"/>
              <a:t>Osobní web s materiály ke studiu:</a:t>
            </a:r>
          </a:p>
          <a:p>
            <a:r>
              <a:rPr lang="cs-CZ" dirty="0">
                <a:hlinkClick r:id="rId3"/>
              </a:rPr>
              <a:t>http://home.czu.cz/augustinova/obecny-textovy-dokument</a:t>
            </a:r>
            <a:endParaRPr lang="cs-CZ" dirty="0"/>
          </a:p>
          <a:p>
            <a:r>
              <a:rPr lang="cs-CZ" dirty="0"/>
              <a:t>Konzultační hodiny: pátek 8-11 či dle dohody</a:t>
            </a:r>
          </a:p>
        </p:txBody>
      </p:sp>
    </p:spTree>
    <p:extLst>
      <p:ext uri="{BB962C8B-B14F-4D97-AF65-F5344CB8AC3E}">
        <p14:creationId xmlns:p14="http://schemas.microsoft.com/office/powerpoint/2010/main" val="156873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Podmínky zápočtu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na cvičení – maximálně 2 omluvené neúčasti, větší neúčast se nahrazuje prací na pokusné stanici</a:t>
            </a:r>
          </a:p>
          <a:p>
            <a:r>
              <a:rPr lang="cs-CZ" dirty="0" err="1"/>
              <a:t>Poznávačka</a:t>
            </a:r>
            <a:r>
              <a:rPr lang="cs-CZ" dirty="0"/>
              <a:t> vybraných květin s úspěšností na 70 % (buď </a:t>
            </a:r>
            <a:r>
              <a:rPr lang="cs-CZ" dirty="0" err="1"/>
              <a:t>poznávačka</a:t>
            </a:r>
            <a:r>
              <a:rPr lang="cs-CZ" dirty="0"/>
              <a:t> v zápočtovém týdnu ze všech probíraných květin, ale z nových fotek anebo 9 dílčích </a:t>
            </a:r>
            <a:r>
              <a:rPr lang="cs-CZ" dirty="0" err="1"/>
              <a:t>poznávaček</a:t>
            </a:r>
            <a:r>
              <a:rPr lang="cs-CZ" dirty="0"/>
              <a:t> </a:t>
            </a:r>
            <a:r>
              <a:rPr lang="cs-CZ"/>
              <a:t>během semestru </a:t>
            </a:r>
            <a:r>
              <a:rPr lang="cs-CZ" dirty="0"/>
              <a:t>s úspěšností na 70 % u každé jednotlivé a ze stejných fotek, jako byly ke studiu </a:t>
            </a:r>
            <a:r>
              <a:rPr lang="cs-CZ" dirty="0" err="1"/>
              <a:t>poznávačky</a:t>
            </a:r>
            <a:r>
              <a:rPr lang="cs-CZ" dirty="0"/>
              <a:t>) </a:t>
            </a:r>
          </a:p>
          <a:p>
            <a:r>
              <a:rPr lang="cs-CZ" dirty="0"/>
              <a:t>Prezentace na téma Já a interiérové květiny</a:t>
            </a:r>
          </a:p>
          <a:p>
            <a:r>
              <a:rPr lang="cs-CZ" dirty="0"/>
              <a:t>Projekt ozelenění interiéru</a:t>
            </a:r>
          </a:p>
        </p:txBody>
      </p:sp>
    </p:spTree>
    <p:extLst>
      <p:ext uri="{BB962C8B-B14F-4D97-AF65-F5344CB8AC3E}">
        <p14:creationId xmlns:p14="http://schemas.microsoft.com/office/powerpoint/2010/main" val="158214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F1DCF-DCBA-ED51-E0D6-65FD9B1B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Zkouška z 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46F4-41DB-DE14-0EAA-4A76F14A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Ústní</a:t>
            </a:r>
          </a:p>
          <a:p>
            <a:r>
              <a:rPr lang="cs-CZ" dirty="0"/>
              <a:t>Student si vylosuje 2 otázky z předem známého seznamu zkouškových otázek</a:t>
            </a:r>
          </a:p>
          <a:p>
            <a:r>
              <a:rPr lang="cs-CZ" dirty="0"/>
              <a:t>Poté má možnost písemné přípravy</a:t>
            </a:r>
          </a:p>
          <a:p>
            <a:r>
              <a:rPr lang="cs-CZ" dirty="0"/>
              <a:t>Následuje zodpovězení vylosovaných otázek a zpětná vazba od zkoušející ohledně </a:t>
            </a:r>
            <a:r>
              <a:rPr lang="cs-CZ"/>
              <a:t>projektu ozelenění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28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762C8F87-500A-8ED7-A797-AFBFEEDF1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cs-CZ" altLang="cs-CZ" sz="4000"/>
              <a:t>Literatura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79A034E9-33E2-B25A-0843-7E53112862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5905500"/>
          </a:xfrm>
        </p:spPr>
        <p:txBody>
          <a:bodyPr/>
          <a:lstStyle/>
          <a:p>
            <a:r>
              <a:rPr lang="cs-CZ" altLang="cs-CZ" sz="2000" dirty="0"/>
              <a:t>Blovský, J., </a:t>
            </a:r>
            <a:r>
              <a:rPr lang="cs-CZ" altLang="cs-CZ" sz="2000" dirty="0" err="1"/>
              <a:t>Gratias</a:t>
            </a:r>
            <a:r>
              <a:rPr lang="cs-CZ" altLang="cs-CZ" sz="2000" dirty="0"/>
              <a:t>, J., Ježek, Z. 2001. Pěstujeme </a:t>
            </a:r>
            <a:r>
              <a:rPr lang="cs-CZ" altLang="cs-CZ" sz="2000" dirty="0" err="1"/>
              <a:t>tilandsie</a:t>
            </a:r>
            <a:r>
              <a:rPr lang="cs-CZ" altLang="cs-CZ" sz="2000" dirty="0"/>
              <a:t>. Brázda. Praha.</a:t>
            </a:r>
          </a:p>
          <a:p>
            <a:r>
              <a:rPr lang="cs-CZ" altLang="cs-CZ" sz="2000" dirty="0" err="1"/>
              <a:t>Brookes</a:t>
            </a:r>
            <a:r>
              <a:rPr lang="cs-CZ" altLang="cs-CZ" sz="2000" dirty="0"/>
              <a:t>, J. 2004. Příjemný život s květinami. </a:t>
            </a:r>
            <a:r>
              <a:rPr lang="cs-CZ" altLang="cs-CZ" sz="2000" dirty="0" err="1"/>
              <a:t>Príroda</a:t>
            </a:r>
            <a:r>
              <a:rPr lang="cs-CZ" altLang="cs-CZ" sz="2000" dirty="0"/>
              <a:t>. Bratislava. </a:t>
            </a:r>
          </a:p>
          <a:p>
            <a:r>
              <a:rPr lang="cs-CZ" altLang="cs-CZ" sz="2000" dirty="0"/>
              <a:t>Gloser, J., Husák, Š. 1987. Sukulentní rostliny. Academia. Praha. </a:t>
            </a:r>
          </a:p>
          <a:p>
            <a:r>
              <a:rPr lang="cs-CZ" altLang="cs-CZ" sz="2000" dirty="0" err="1"/>
              <a:t>Haager</a:t>
            </a:r>
            <a:r>
              <a:rPr lang="cs-CZ" altLang="cs-CZ" sz="2000" dirty="0"/>
              <a:t>, J., Dušek, J., Křístek, J. 1982. Kapesní atlas pěstovaných exotických rostlin. SPN. Praha. </a:t>
            </a:r>
          </a:p>
          <a:p>
            <a:r>
              <a:rPr lang="cs-CZ" altLang="cs-CZ" sz="2000" b="1" dirty="0" err="1"/>
              <a:t>Heitzová</a:t>
            </a:r>
            <a:r>
              <a:rPr lang="cs-CZ" altLang="cs-CZ" sz="2000" b="1" dirty="0"/>
              <a:t>, H. 1997. 1000 nejkrásnějších rostlin pro zelený domov. Knižní klub. Praha. </a:t>
            </a:r>
          </a:p>
          <a:p>
            <a:r>
              <a:rPr lang="cs-CZ" altLang="cs-CZ" sz="2000" dirty="0" err="1"/>
              <a:t>Hieke</a:t>
            </a:r>
            <a:r>
              <a:rPr lang="cs-CZ" altLang="cs-CZ" sz="2000" dirty="0"/>
              <a:t>, K. 2003. Atlas pokojových rostlin. Jan Vašut. Praha. </a:t>
            </a:r>
            <a:endParaRPr lang="cs-CZ" altLang="cs-CZ" sz="2000" b="1" dirty="0"/>
          </a:p>
          <a:p>
            <a:r>
              <a:rPr lang="cs-CZ" altLang="cs-CZ" sz="2000" dirty="0"/>
              <a:t>Ježek, Z. 2005. Bromélie v bytech, sklenících a zahradách. Grada. Praha. </a:t>
            </a:r>
          </a:p>
          <a:p>
            <a:r>
              <a:rPr lang="cs-CZ" altLang="cs-CZ" sz="2000" dirty="0"/>
              <a:t>Ježek, Z. 2003. Masožravé rostliny. Květ. Praha.  </a:t>
            </a:r>
          </a:p>
          <a:p>
            <a:r>
              <a:rPr lang="cs-CZ" altLang="cs-CZ" sz="2000" dirty="0"/>
              <a:t>Kunte, L., Pavlíček, P., </a:t>
            </a:r>
            <a:r>
              <a:rPr lang="cs-CZ" altLang="cs-CZ" sz="2000" dirty="0" err="1"/>
              <a:t>Šnicer</a:t>
            </a:r>
            <a:r>
              <a:rPr lang="cs-CZ" altLang="cs-CZ" sz="2000" dirty="0"/>
              <a:t>, J. 2004. Kaktusy za oknem i ve skleníku. Grada. Praha. </a:t>
            </a:r>
          </a:p>
          <a:p>
            <a:r>
              <a:rPr lang="cs-CZ" altLang="cs-CZ" sz="2000" dirty="0"/>
              <a:t>Kunte, L., Zelený V. 2009. Okrasné rostliny tropů a subtropů. Grada. Praha.</a:t>
            </a:r>
          </a:p>
          <a:p>
            <a:r>
              <a:rPr lang="cs-CZ" altLang="cs-CZ" sz="2000" b="1" dirty="0"/>
              <a:t>Malý, M., Holubová, P., </a:t>
            </a:r>
            <a:r>
              <a:rPr lang="cs-CZ" altLang="cs-CZ" sz="2000" b="1" dirty="0" err="1"/>
              <a:t>Nachlinger</a:t>
            </a:r>
            <a:r>
              <a:rPr lang="cs-CZ" altLang="cs-CZ" sz="2000" b="1" dirty="0"/>
              <a:t>, Z., Šebestíková, M., Votruba, R. 2012. Květinářství II. VOŠZ a SZŠ Mělník. </a:t>
            </a:r>
          </a:p>
          <a:p>
            <a:r>
              <a:rPr lang="cs-CZ" altLang="cs-CZ" sz="2000" dirty="0"/>
              <a:t>Zelený, V. 2005. Rostliny Středozemí. Academia. Praha. </a:t>
            </a:r>
          </a:p>
          <a:p>
            <a:endParaRPr lang="cs-CZ" altLang="cs-CZ" sz="20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DF013-7202-A233-7C0E-758CD9E1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květina, Obal knihy, román&#10;&#10;Popis byl vytvořen automaticky">
            <a:extLst>
              <a:ext uri="{FF2B5EF4-FFF2-40B4-BE49-F238E27FC236}">
                <a16:creationId xmlns:a16="http://schemas.microsoft.com/office/drawing/2014/main" id="{BC4322A9-4B50-A2E1-780D-2FA709356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2" y="274638"/>
            <a:ext cx="3394472" cy="4525963"/>
          </a:xfrm>
        </p:spPr>
      </p:pic>
      <p:pic>
        <p:nvPicPr>
          <p:cNvPr id="7" name="Obrázek 6" descr="Obsah obrázku text, květina, krabice, venku&#10;&#10;Popis byl vytvořen automaticky">
            <a:extLst>
              <a:ext uri="{FF2B5EF4-FFF2-40B4-BE49-F238E27FC236}">
                <a16:creationId xmlns:a16="http://schemas.microsoft.com/office/drawing/2014/main" id="{C4DE6CC8-D1EE-147C-7226-941D7662A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23" y="57839"/>
            <a:ext cx="4224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5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rostlin pro interiéry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Hrnkové rostliny okrasné listem</a:t>
            </a:r>
          </a:p>
          <a:p>
            <a:r>
              <a:rPr lang="cs-CZ" dirty="0"/>
              <a:t>Hrnkové rostliny okrasné květem</a:t>
            </a:r>
          </a:p>
          <a:p>
            <a:r>
              <a:rPr lang="cs-CZ" dirty="0"/>
              <a:t>Kbelíkové rostliny</a:t>
            </a:r>
          </a:p>
          <a:p>
            <a:r>
              <a:rPr lang="cs-CZ" dirty="0"/>
              <a:t>Balkónové rostliny</a:t>
            </a:r>
          </a:p>
        </p:txBody>
      </p:sp>
    </p:spTree>
    <p:extLst>
      <p:ext uri="{BB962C8B-B14F-4D97-AF65-F5344CB8AC3E}">
        <p14:creationId xmlns:p14="http://schemas.microsoft.com/office/powerpoint/2010/main" val="329512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Hrnkové okrasné listem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Chladnomilné – minimální či maximální teplota v zimě okolo 12 °C, většina sortimentu v rozmezí 12-16 °C</a:t>
            </a:r>
          </a:p>
          <a:p>
            <a:r>
              <a:rPr lang="cs-CZ" dirty="0"/>
              <a:t>Teplomilné – minimální teplota v zimě okolo 16 °C  </a:t>
            </a:r>
          </a:p>
        </p:txBody>
      </p:sp>
    </p:spTree>
    <p:extLst>
      <p:ext uri="{BB962C8B-B14F-4D97-AF65-F5344CB8AC3E}">
        <p14:creationId xmlns:p14="http://schemas.microsoft.com/office/powerpoint/2010/main" val="251905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5FA0F8-7ACF-EBA1-2BEF-3E7377F29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Chladnomilná okrasná listem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FF61366-810D-9019-F2AF-B6748B66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Myrtus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communis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501</Words>
  <Application>Microsoft Office PowerPoint</Application>
  <PresentationFormat>Předvádění na obrazovce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Výchozí návrh</vt:lpstr>
      <vt:lpstr>1_Výchozí návrh</vt:lpstr>
      <vt:lpstr>2_Výchozí návrh</vt:lpstr>
      <vt:lpstr>3_Výchozí návrh</vt:lpstr>
      <vt:lpstr>Interiérové květinářství</vt:lpstr>
      <vt:lpstr>Interiérové květinářství</vt:lpstr>
      <vt:lpstr>Podmínky zápočtu</vt:lpstr>
      <vt:lpstr>Zkouška z IK</vt:lpstr>
      <vt:lpstr>Literatura</vt:lpstr>
      <vt:lpstr>Prezentace aplikace PowerPoint</vt:lpstr>
      <vt:lpstr>Rozdělení rostlin pro interiéry</vt:lpstr>
      <vt:lpstr>Hrnkové okrasné listem</vt:lpstr>
      <vt:lpstr>Chladnomilná okrasná listem</vt:lpstr>
      <vt:lpstr>Teplomilná okrasná listem</vt:lpstr>
      <vt:lpstr>Hrnkové okrasné květem</vt:lpstr>
      <vt:lpstr>Hrnková okrasná květem pro příležitostné použití teplomilná</vt:lpstr>
      <vt:lpstr>Hrnková okrasná květem pro příležitostné použití chladnomilná</vt:lpstr>
      <vt:lpstr>Hrnková okrasná květem pro dlouhodobé pěstování</vt:lpstr>
    </vt:vector>
  </TitlesOfParts>
  <Company>CZU - 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Interiérové rostliny</dc:title>
  <dc:creator>Augustinová Ludmila</dc:creator>
  <cp:lastModifiedBy>Augustinová Ludmila</cp:lastModifiedBy>
  <cp:revision>15</cp:revision>
  <dcterms:created xsi:type="dcterms:W3CDTF">2017-09-20T13:43:40Z</dcterms:created>
  <dcterms:modified xsi:type="dcterms:W3CDTF">2024-09-18T11:25:29Z</dcterms:modified>
</cp:coreProperties>
</file>