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457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theme" Target="theme/theme1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4F69-6226-4F5F-8B0B-70AC35BA3373}" type="datetimeFigureOut">
              <a:rPr lang="cs-CZ" smtClean="0"/>
              <a:t>22.12.2017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27C2-DB3D-436B-8FCE-35A196A6A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12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4F69-6226-4F5F-8B0B-70AC35BA3373}" type="datetimeFigureOut">
              <a:rPr lang="cs-CZ" smtClean="0"/>
              <a:t>22.12.2017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27C2-DB3D-436B-8FCE-35A196A6A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460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4F69-6226-4F5F-8B0B-70AC35BA3373}" type="datetimeFigureOut">
              <a:rPr lang="cs-CZ" smtClean="0"/>
              <a:t>22.12.2017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27C2-DB3D-436B-8FCE-35A196A6A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168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4F69-6226-4F5F-8B0B-70AC35BA3373}" type="datetimeFigureOut">
              <a:rPr lang="cs-CZ" smtClean="0"/>
              <a:t>22.12.2017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27C2-DB3D-436B-8FCE-35A196A6A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90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4F69-6226-4F5F-8B0B-70AC35BA3373}" type="datetimeFigureOut">
              <a:rPr lang="cs-CZ" smtClean="0"/>
              <a:t>22.12.2017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27C2-DB3D-436B-8FCE-35A196A6A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7550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4F69-6226-4F5F-8B0B-70AC35BA3373}" type="datetimeFigureOut">
              <a:rPr lang="cs-CZ" smtClean="0"/>
              <a:t>22.12.2017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27C2-DB3D-436B-8FCE-35A196A6A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437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4F69-6226-4F5F-8B0B-70AC35BA3373}" type="datetimeFigureOut">
              <a:rPr lang="cs-CZ" smtClean="0"/>
              <a:t>22.12.2017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27C2-DB3D-436B-8FCE-35A196A6A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352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4F69-6226-4F5F-8B0B-70AC35BA3373}" type="datetimeFigureOut">
              <a:rPr lang="cs-CZ" smtClean="0"/>
              <a:t>22.12.2017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27C2-DB3D-436B-8FCE-35A196A6A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4568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4F69-6226-4F5F-8B0B-70AC35BA3373}" type="datetimeFigureOut">
              <a:rPr lang="cs-CZ" smtClean="0"/>
              <a:t>22.12.2017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27C2-DB3D-436B-8FCE-35A196A6A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455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4F69-6226-4F5F-8B0B-70AC35BA3373}" type="datetimeFigureOut">
              <a:rPr lang="cs-CZ" smtClean="0"/>
              <a:t>22.12.2017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27C2-DB3D-436B-8FCE-35A196A6A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4292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4F69-6226-4F5F-8B0B-70AC35BA3373}" type="datetimeFigureOut">
              <a:rPr lang="cs-CZ" smtClean="0"/>
              <a:t>22.12.2017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27C2-DB3D-436B-8FCE-35A196A6A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978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54F69-6226-4F5F-8B0B-70AC35BA3373}" type="datetimeFigureOut">
              <a:rPr lang="cs-CZ" smtClean="0"/>
              <a:t>22.12.2017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827C2-DB3D-436B-8FCE-35A196A6A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59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gif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Materiál k </a:t>
            </a:r>
            <a:r>
              <a:rPr lang="cs-CZ" dirty="0" err="1" smtClean="0"/>
              <a:t>poznávačce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Vazba a aranžování květin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0900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Alstroemeria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036299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Ornithogalum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393904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Paeonia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412705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Papaver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79222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Paphiopedilum</a:t>
            </a:r>
            <a:r>
              <a:rPr lang="cs-CZ" sz="5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107573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Phalaenopsis</a:t>
            </a:r>
            <a:r>
              <a:rPr lang="cs-CZ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16023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Phlox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807572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Physostegia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virginiana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191298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Polygonatum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multiflorum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443208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Protea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42615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Prunus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637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Amaranthus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168464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Ranunculus</a:t>
            </a:r>
            <a:r>
              <a:rPr lang="cs-CZ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asiaticus</a:t>
            </a:r>
            <a:r>
              <a:rPr lang="cs-CZ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148435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Rosa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66400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Rudbeckia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8556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Rumohra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adiantiformis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38728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Salvia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nemorosa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275011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Sanquisorba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officinalis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307936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Scabiosa</a:t>
            </a: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277259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Scilla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007172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Solidago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76230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Spiraea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719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Ammi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visnaga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177833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Strelitzia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427755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Syringa</a:t>
            </a:r>
            <a:r>
              <a:rPr lang="cs-CZ" sz="5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vulgaris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059380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Tanacetum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parthenium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409286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85422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Tulipa</a:t>
            </a: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66351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Vanda</a:t>
            </a:r>
            <a: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891323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Veronica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210586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Viburnum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opulus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244252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Zantedeschia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aethiopica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07637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Zantedeschia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025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Anemone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coronaria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035784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</a:rPr>
              <a:t>Zinnia</a:t>
            </a:r>
            <a:r>
              <a:rPr lang="cs-CZ" sz="5400" dirty="0">
                <a:solidFill>
                  <a:schemeClr val="bg1"/>
                </a:solidFill>
              </a:rPr>
              <a:t/>
            </a:r>
            <a:br>
              <a:rPr lang="cs-CZ" sz="5400" dirty="0">
                <a:solidFill>
                  <a:schemeClr val="bg1"/>
                </a:solidFill>
              </a:rPr>
            </a:br>
            <a:endParaRPr lang="cs-CZ" sz="5400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973921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Zeleň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44194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Acacia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baileyana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92577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Ananas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lucidus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497033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Anthurium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53564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Asparagus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densiflorus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808956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Asparagus</a:t>
            </a:r>
            <a:r>
              <a:rPr lang="cs-CZ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falcatus</a:t>
            </a:r>
            <a: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767524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i="1" dirty="0" err="1"/>
              <a:t>Asparagus</a:t>
            </a:r>
            <a:r>
              <a:rPr lang="cs-CZ" i="1" dirty="0"/>
              <a:t> </a:t>
            </a:r>
            <a:r>
              <a:rPr lang="cs-CZ" i="1" dirty="0" err="1"/>
              <a:t>setaceus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96734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Asparagus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umbellatus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65068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Asparagus</a:t>
            </a:r>
            <a:r>
              <a:rPr lang="cs-CZ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virgatus</a:t>
            </a:r>
            <a:r>
              <a:rPr lang="cs-CZ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5423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Anigozanthos</a:t>
            </a:r>
            <a: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654498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Aspidistra</a:t>
            </a:r>
            <a: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203756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Bergenia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cordifolia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31337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Berzelia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abrotanoides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480662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Betula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526247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Brassica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oleracea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847055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Brunia</a:t>
            </a:r>
            <a:r>
              <a:rPr lang="cs-CZ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albiflora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455643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Buxus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sempervirens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896735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Calicarpa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8164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Castanea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sativa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1692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Chamaerops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3189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Anthurium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andreanum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62273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Cornus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050944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Corylus</a:t>
            </a:r>
            <a:r>
              <a:rPr lang="cs-CZ" sz="5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avellana</a:t>
            </a:r>
            <a:endParaRPr lang="cs-CZ" sz="5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50111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Cotinus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coggygria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74229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Cucumis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myriocarpus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470405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Cucurbita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pepo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33608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Cycas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revoluta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720829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Cyperus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papyrus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2647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Dracaena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sanderiana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44702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Equisetum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78821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Eucalyptus</a:t>
            </a:r>
            <a:r>
              <a:rPr lang="cs-CZ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3662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Antirrhinum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majus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187671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Fatsia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japonica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539208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Galax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urceolata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50325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Gaultheria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shallon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71477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Gomphocarpus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fruticosus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834210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Gossypium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hirsutum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454400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Hedera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helix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920046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4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Hosta</a:t>
            </a:r>
            <a:r>
              <a:rPr lang="cs-C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36800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Hypericum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64988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Illex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verticillata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78397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Leucadendron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1550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Aquilegia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882234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Ligustrum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vulgare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135047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Miscanthus</a:t>
            </a:r>
            <a:r>
              <a:rPr lang="cs-CZ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sinensis</a:t>
            </a:r>
            <a: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674469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Monstera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537127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Myrthus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communis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61841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Nelumbo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nucifera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844411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Nephrolepis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004555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Pandanus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971126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Panicum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capillare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369964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Panicum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virgatum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93488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Pennisetum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217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Asclepias</a:t>
            </a:r>
            <a:r>
              <a:rPr lang="cs-CZ" i="1" dirty="0"/>
              <a:t>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70831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Philodendron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67501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Phoenix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roebelenii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08167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Physalis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alkekengi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6310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Pinus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strobus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665839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Prunus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laurocerasus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557961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Quercus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818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Rhododendron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48841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Rubus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fruticosus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27403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Ruscus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aculeatus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2621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Salix</a:t>
            </a:r>
            <a: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0806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Aster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657868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Sedum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spectabile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28279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Setaria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italica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4416096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Skimmia</a:t>
            </a: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216433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Spiraea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0150353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Stachys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byzantina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82883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Strelitzia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813503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Symphoricarpos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351845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Triticum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4259528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Vaccinium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myrtillus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979229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Viburnum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opulus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3452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Acacia</a:t>
            </a:r>
            <a:endParaRPr lang="cs-CZ" sz="5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5067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Astilbe</a:t>
            </a:r>
            <a:r>
              <a:rPr lang="cs-CZ" i="1" dirty="0"/>
              <a:t>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157018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Weigela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florida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571626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Xerophyllum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tenax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886792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Zea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mays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6099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Astrantia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major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3477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Banksia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749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Bouvardia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1268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Bupleurum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griffithii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9072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Calendula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5516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Callistephus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chinensis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5139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Camassia</a:t>
            </a:r>
            <a:r>
              <a:rPr lang="cs-CZ" sz="6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leichtlinii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2026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Campanula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glomerata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914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Campanula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medium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768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Achillea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filipendulina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0463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Carthamus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tinctorius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604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Celosia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argentea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854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Celosia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spicata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057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Centaurea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cyanus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690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Chamelaucium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2683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Chrysanthemum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cs-CZ" sz="6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grandiflorum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3030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Consolida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regalis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5580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Convallaria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majalis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4300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Cosmos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atrosanguineus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32621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Craspedia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globosa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696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Aconitum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9400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Crocosmia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93306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Cucurbita</a:t>
            </a:r>
            <a:r>
              <a:rPr lang="cs-CZ" sz="5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pepo</a:t>
            </a:r>
            <a:endParaRPr lang="cs-CZ" sz="5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74508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Curcuma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alismatifolia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96347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Cymbidium</a:t>
            </a:r>
            <a:endParaRPr lang="cs-CZ" sz="5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49696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Cynara</a:t>
            </a:r>
            <a:r>
              <a:rPr lang="cs-CZ" i="1" dirty="0"/>
              <a:t>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892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Dahlia</a:t>
            </a: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160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Daucus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carota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15798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Delphinium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24188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Dendrobium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27913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Dianthus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barbatus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797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Agapanthus</a:t>
            </a: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54333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Dianthus</a:t>
            </a: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19761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Echinacea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purpurea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10860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Echinops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ritro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20901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Eremurus</a:t>
            </a: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54593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Eringium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8829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Eucharis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795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Euphorbia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fulgens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34429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Eustoma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96341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Forsythia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95936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Freesia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116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Ageratum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houstonianum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95420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Fritillaria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69520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Gentiana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90594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Gerbera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34602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Gladiolus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51949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Gloriosa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6651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Godetia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28864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Gomphrena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globosa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4242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Goniolimon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tataricum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34556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Grevillea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27211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899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Ajania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pacifica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91100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Helenium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6790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Helianthus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annuus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43469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Heliconia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9025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Helleborus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77322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Hippeastrum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8847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Hyacinthus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84330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Hydrangea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77777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9008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9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Ixia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5511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Kniphofia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760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Alchemilla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mollis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6442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Lathyrus</a:t>
            </a:r>
            <a:r>
              <a:rPr lang="cs-CZ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odoratus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85644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Leonotis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leonurus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08193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Leucanthemum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52979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Leucospermum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06038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Liatris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spicata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9070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Lilium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02161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Limonium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sinuatum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9424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Lupinus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26928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Lysimachia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clethroides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96833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Lysimachia</a:t>
            </a:r>
            <a:r>
              <a:rPr lang="cs-CZ" sz="5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punctata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8282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Allium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9442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Matthiola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incana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3183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Mentha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68813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Molucella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laevis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05345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Monarda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15988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Muscari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0346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Myosotis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67754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Narcissus</a:t>
            </a:r>
            <a: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495357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Nerine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52419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Nigella</a:t>
            </a:r>
            <a:r>
              <a:rPr lang="cs-CZ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damascena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85565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Origanum</a:t>
            </a:r>
            <a: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6349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311</Words>
  <Application>Microsoft Office PowerPoint</Application>
  <PresentationFormat>Širokoúhlá obrazovka</PresentationFormat>
  <Paragraphs>203</Paragraphs>
  <Slides>202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202</vt:i4>
      </vt:variant>
    </vt:vector>
  </HeadingPairs>
  <TitlesOfParts>
    <vt:vector size="207" baseType="lpstr">
      <vt:lpstr>Arial</vt:lpstr>
      <vt:lpstr>Calibri</vt:lpstr>
      <vt:lpstr>Calibri Light</vt:lpstr>
      <vt:lpstr>Times New Roman</vt:lpstr>
      <vt:lpstr>Motiv Office</vt:lpstr>
      <vt:lpstr>Materiál k poznávačce</vt:lpstr>
      <vt:lpstr>Acacia</vt:lpstr>
      <vt:lpstr>Achillea filipendulina </vt:lpstr>
      <vt:lpstr>Aconitum </vt:lpstr>
      <vt:lpstr>Agapanthus </vt:lpstr>
      <vt:lpstr>Ageratum houstonianum </vt:lpstr>
      <vt:lpstr>Ajania pacifica </vt:lpstr>
      <vt:lpstr>Alchemilla mollis </vt:lpstr>
      <vt:lpstr>Allium </vt:lpstr>
      <vt:lpstr>Alstroemeria </vt:lpstr>
      <vt:lpstr>Amaranthus </vt:lpstr>
      <vt:lpstr>Ammi visnaga </vt:lpstr>
      <vt:lpstr>Anemone coronaria </vt:lpstr>
      <vt:lpstr>Anigozanthos </vt:lpstr>
      <vt:lpstr>Anthurium andreanum </vt:lpstr>
      <vt:lpstr>Antirrhinum majus </vt:lpstr>
      <vt:lpstr>Aquilegia </vt:lpstr>
      <vt:lpstr>Asclepias  </vt:lpstr>
      <vt:lpstr>Aster </vt:lpstr>
      <vt:lpstr>Astilbe  </vt:lpstr>
      <vt:lpstr>Astrantia major </vt:lpstr>
      <vt:lpstr>Banksia </vt:lpstr>
      <vt:lpstr>Bouvardia </vt:lpstr>
      <vt:lpstr>Bupleurum griffithii </vt:lpstr>
      <vt:lpstr>Calendula </vt:lpstr>
      <vt:lpstr>Callistephus chinensis </vt:lpstr>
      <vt:lpstr>Camassia leichtlinii </vt:lpstr>
      <vt:lpstr>Campanula glomerata </vt:lpstr>
      <vt:lpstr>Campanula medium </vt:lpstr>
      <vt:lpstr>Carthamus tinctorius </vt:lpstr>
      <vt:lpstr>Celosia argentea </vt:lpstr>
      <vt:lpstr>Celosia spicata </vt:lpstr>
      <vt:lpstr>Centaurea cyanus </vt:lpstr>
      <vt:lpstr>Chamelaucium </vt:lpstr>
      <vt:lpstr>Chrysanthemum × grandiflorum </vt:lpstr>
      <vt:lpstr>Consolida regalis </vt:lpstr>
      <vt:lpstr>Convallaria majalis </vt:lpstr>
      <vt:lpstr>Cosmos atrosanguineus </vt:lpstr>
      <vt:lpstr>Craspedia globosa </vt:lpstr>
      <vt:lpstr>Crocosmia </vt:lpstr>
      <vt:lpstr>Cucurbita pepo</vt:lpstr>
      <vt:lpstr>Curcuma alismatifolia </vt:lpstr>
      <vt:lpstr>Cymbidium</vt:lpstr>
      <vt:lpstr>Cynara  </vt:lpstr>
      <vt:lpstr>Dahlia</vt:lpstr>
      <vt:lpstr>Daucus carota </vt:lpstr>
      <vt:lpstr>Delphinium </vt:lpstr>
      <vt:lpstr>Dendrobium </vt:lpstr>
      <vt:lpstr>Dianthus barbatus </vt:lpstr>
      <vt:lpstr>Dianthus</vt:lpstr>
      <vt:lpstr>Echinacea purpurea </vt:lpstr>
      <vt:lpstr>Echinops ritro </vt:lpstr>
      <vt:lpstr>Eremurus</vt:lpstr>
      <vt:lpstr>Eringium </vt:lpstr>
      <vt:lpstr>Eucharis </vt:lpstr>
      <vt:lpstr>Euphorbia fulgens </vt:lpstr>
      <vt:lpstr>Eustoma </vt:lpstr>
      <vt:lpstr>Forsythia </vt:lpstr>
      <vt:lpstr>Freesia </vt:lpstr>
      <vt:lpstr>Fritillaria </vt:lpstr>
      <vt:lpstr>Gentiana </vt:lpstr>
      <vt:lpstr>Gerbera </vt:lpstr>
      <vt:lpstr>Gladiolus </vt:lpstr>
      <vt:lpstr>Gloriosa </vt:lpstr>
      <vt:lpstr>Godetia </vt:lpstr>
      <vt:lpstr>Gomphrena globosa </vt:lpstr>
      <vt:lpstr>Goniolimon tataricum </vt:lpstr>
      <vt:lpstr>Grevillea </vt:lpstr>
      <vt:lpstr>Gypsophila paniculata </vt:lpstr>
      <vt:lpstr>Helenium </vt:lpstr>
      <vt:lpstr>Helianthus annuus </vt:lpstr>
      <vt:lpstr>Heliconia </vt:lpstr>
      <vt:lpstr>Helleborus  </vt:lpstr>
      <vt:lpstr>Hippeastrum </vt:lpstr>
      <vt:lpstr>Hyacinthus </vt:lpstr>
      <vt:lpstr>Hydrangea  </vt:lpstr>
      <vt:lpstr>Iris  </vt:lpstr>
      <vt:lpstr>Ixia </vt:lpstr>
      <vt:lpstr>Kniphofia </vt:lpstr>
      <vt:lpstr>Lathyrus odoratus </vt:lpstr>
      <vt:lpstr>Leonotis leonurus </vt:lpstr>
      <vt:lpstr>Leucanthemum  </vt:lpstr>
      <vt:lpstr>Leucospermum  </vt:lpstr>
      <vt:lpstr>Liatris spicata </vt:lpstr>
      <vt:lpstr>Lilium </vt:lpstr>
      <vt:lpstr>Limonium sinuatum </vt:lpstr>
      <vt:lpstr>Lupinus </vt:lpstr>
      <vt:lpstr>Lysimachia clethroides </vt:lpstr>
      <vt:lpstr>Lysimachia punctata </vt:lpstr>
      <vt:lpstr>Matthiola incana </vt:lpstr>
      <vt:lpstr>Mentha </vt:lpstr>
      <vt:lpstr>Molucella laevis </vt:lpstr>
      <vt:lpstr>Monarda </vt:lpstr>
      <vt:lpstr>Muscari </vt:lpstr>
      <vt:lpstr>Myosotis </vt:lpstr>
      <vt:lpstr>Narcissus </vt:lpstr>
      <vt:lpstr>Nerine </vt:lpstr>
      <vt:lpstr>Nigella damascena </vt:lpstr>
      <vt:lpstr>Origanum </vt:lpstr>
      <vt:lpstr>Ornithogalum  </vt:lpstr>
      <vt:lpstr>Paeonia </vt:lpstr>
      <vt:lpstr>Papaver  </vt:lpstr>
      <vt:lpstr>Paphiopedilum </vt:lpstr>
      <vt:lpstr>Phalaenopsis </vt:lpstr>
      <vt:lpstr>Phlox paniculata </vt:lpstr>
      <vt:lpstr>Physostegia virginiana </vt:lpstr>
      <vt:lpstr>Polygonatum multiflorum </vt:lpstr>
      <vt:lpstr>Protea </vt:lpstr>
      <vt:lpstr>Prunus </vt:lpstr>
      <vt:lpstr>Ranunculus asiaticus </vt:lpstr>
      <vt:lpstr>Rosa </vt:lpstr>
      <vt:lpstr>Rudbeckia </vt:lpstr>
      <vt:lpstr>Rumohra adiantiformis  </vt:lpstr>
      <vt:lpstr>Salvia nemorosa </vt:lpstr>
      <vt:lpstr>Sanquisorba officinalis </vt:lpstr>
      <vt:lpstr>Scabiosa</vt:lpstr>
      <vt:lpstr>Scilla </vt:lpstr>
      <vt:lpstr>Solidago </vt:lpstr>
      <vt:lpstr>Spiraea </vt:lpstr>
      <vt:lpstr>Strelitzia </vt:lpstr>
      <vt:lpstr>Syringa vulgaris </vt:lpstr>
      <vt:lpstr>Tanacetum parthenium </vt:lpstr>
      <vt:lpstr>Trachelium caeruleum </vt:lpstr>
      <vt:lpstr>Tulipa</vt:lpstr>
      <vt:lpstr>Vanda </vt:lpstr>
      <vt:lpstr>Veronica </vt:lpstr>
      <vt:lpstr>Viburnum opulus </vt:lpstr>
      <vt:lpstr>Zantedeschia aethiopica </vt:lpstr>
      <vt:lpstr>Zantedeschia </vt:lpstr>
      <vt:lpstr>Zinnia </vt:lpstr>
      <vt:lpstr>Zeleň </vt:lpstr>
      <vt:lpstr>Acacia baileyana </vt:lpstr>
      <vt:lpstr>Ananas lucidus </vt:lpstr>
      <vt:lpstr>Anthurium </vt:lpstr>
      <vt:lpstr>Asparagus densiflorus </vt:lpstr>
      <vt:lpstr>Asparagus falcatus </vt:lpstr>
      <vt:lpstr>Asparagus setaceus </vt:lpstr>
      <vt:lpstr>Asparagus umbellatus </vt:lpstr>
      <vt:lpstr>Asparagus virgatus </vt:lpstr>
      <vt:lpstr>Aspidistra </vt:lpstr>
      <vt:lpstr>Bergenia cordifolia </vt:lpstr>
      <vt:lpstr>Berzelia abrotanoides </vt:lpstr>
      <vt:lpstr>Betula </vt:lpstr>
      <vt:lpstr>Brassica oleracea </vt:lpstr>
      <vt:lpstr>Brunia albiflora </vt:lpstr>
      <vt:lpstr>Buxus sempervirens </vt:lpstr>
      <vt:lpstr>Calicarpa </vt:lpstr>
      <vt:lpstr>Castanea sativa </vt:lpstr>
      <vt:lpstr>Chamaerops </vt:lpstr>
      <vt:lpstr>Cornus  </vt:lpstr>
      <vt:lpstr>Corylus avellana</vt:lpstr>
      <vt:lpstr>Cotinus coggygria </vt:lpstr>
      <vt:lpstr>Cucumis myriocarpus </vt:lpstr>
      <vt:lpstr>Cucurbita pepo </vt:lpstr>
      <vt:lpstr>Cycas revoluta </vt:lpstr>
      <vt:lpstr>Cyperus papyrus </vt:lpstr>
      <vt:lpstr>Dracaena sanderiana </vt:lpstr>
      <vt:lpstr>Equisetum </vt:lpstr>
      <vt:lpstr>Eucalyptus  </vt:lpstr>
      <vt:lpstr>Fatsia japonica </vt:lpstr>
      <vt:lpstr>Galax urceolata </vt:lpstr>
      <vt:lpstr>Gaultheria shallon </vt:lpstr>
      <vt:lpstr>Gomphocarpus fruticosus </vt:lpstr>
      <vt:lpstr>Gossypium hirsutum </vt:lpstr>
      <vt:lpstr>Hedera helix </vt:lpstr>
      <vt:lpstr>Hosta </vt:lpstr>
      <vt:lpstr>Hypericum </vt:lpstr>
      <vt:lpstr>Illex verticillata </vt:lpstr>
      <vt:lpstr>Leucadendron </vt:lpstr>
      <vt:lpstr>Ligustrum vulgare </vt:lpstr>
      <vt:lpstr>Miscanthus sinensis </vt:lpstr>
      <vt:lpstr>Monstera </vt:lpstr>
      <vt:lpstr>Myrthus communis </vt:lpstr>
      <vt:lpstr>Nelumbo nucifera </vt:lpstr>
      <vt:lpstr>Nephrolepis </vt:lpstr>
      <vt:lpstr>Pandanus </vt:lpstr>
      <vt:lpstr>Panicum capillare </vt:lpstr>
      <vt:lpstr>Panicum virgatum </vt:lpstr>
      <vt:lpstr>Pennisetum </vt:lpstr>
      <vt:lpstr>Philodendron </vt:lpstr>
      <vt:lpstr>Phoenix roebelenii </vt:lpstr>
      <vt:lpstr>Physalis alkekengi </vt:lpstr>
      <vt:lpstr>Pinus strobus </vt:lpstr>
      <vt:lpstr>Prunus laurocerasus </vt:lpstr>
      <vt:lpstr>Quercus </vt:lpstr>
      <vt:lpstr>Rhododendron </vt:lpstr>
      <vt:lpstr>Rubus fruticosus </vt:lpstr>
      <vt:lpstr>Ruscus aculeatus </vt:lpstr>
      <vt:lpstr>Salix </vt:lpstr>
      <vt:lpstr>Sedum spectabile </vt:lpstr>
      <vt:lpstr>Setaria italica </vt:lpstr>
      <vt:lpstr>Skimmia</vt:lpstr>
      <vt:lpstr>Spiraea </vt:lpstr>
      <vt:lpstr>Stachys byzantina </vt:lpstr>
      <vt:lpstr>Strelitzia </vt:lpstr>
      <vt:lpstr>Symphoricarpos </vt:lpstr>
      <vt:lpstr>Triticum </vt:lpstr>
      <vt:lpstr>Vaccinium myrtillus </vt:lpstr>
      <vt:lpstr>Viburnum opulus </vt:lpstr>
      <vt:lpstr>Weigela florida </vt:lpstr>
      <vt:lpstr>Xerophyllum tenax </vt:lpstr>
      <vt:lpstr>Zea mays </vt:lpstr>
    </vt:vector>
  </TitlesOfParts>
  <Company>CZU - FAPPZ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Materiál k poznávačce</dc:title>
  <dc:creator>Augustinová Ludmila</dc:creator>
  <cp:lastModifiedBy>Augustinová Ludmila</cp:lastModifiedBy>
  <cp:revision>70</cp:revision>
  <dcterms:created xsi:type="dcterms:W3CDTF">2017-09-25T11:44:37Z</dcterms:created>
  <dcterms:modified xsi:type="dcterms:W3CDTF">2017-12-22T12:25:02Z</dcterms:modified>
</cp:coreProperties>
</file>