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5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5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3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02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86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2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28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50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72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8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7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05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D198C-D3B7-4B2E-88E6-03E58012928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53DC8-088C-4A08-96E4-0E678112E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29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czu.cz/augustinova/" TargetMode="External"/><Relationship Id="rId2" Type="http://schemas.openxmlformats.org/officeDocument/2006/relationships/hyperlink" Target="mailto:augustinova@af.czu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inhartova.eli@gmail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88BE0-39C2-430A-8C6B-5CD284704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Vazba a aranžování květin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CBDB6A-139E-474A-B15E-82B0C6037F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Úvodní informace</a:t>
            </a:r>
          </a:p>
        </p:txBody>
      </p:sp>
    </p:spTree>
    <p:extLst>
      <p:ext uri="{BB962C8B-B14F-4D97-AF65-F5344CB8AC3E}">
        <p14:creationId xmlns:p14="http://schemas.microsoft.com/office/powerpoint/2010/main" val="125226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7CA8B-6FA2-4CE8-A65B-470903A9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Podmínky zápočtu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9F113A-BB5A-44D7-B561-C034227A2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Aktivní účast na cvičení. Povolena maximálně 1 neúčast</a:t>
            </a:r>
          </a:p>
          <a:p>
            <a:pPr marL="0" indent="0">
              <a:buNone/>
            </a:pPr>
            <a:r>
              <a:rPr lang="cs-CZ" dirty="0" err="1"/>
              <a:t>Poznávačka</a:t>
            </a:r>
            <a:r>
              <a:rPr lang="cs-CZ" dirty="0"/>
              <a:t> vybraných květin na 70 % (28 bodů z 40) v zápočtovém týdnu nebo o týden dříve </a:t>
            </a:r>
            <a:r>
              <a:rPr lang="cs-CZ"/>
              <a:t>dle domluvy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57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2ED18-66DE-487F-87BB-382BF12F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Zkouška z VAK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9A658C-3108-43F4-94A1-F97352BD2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Písemná</a:t>
            </a:r>
          </a:p>
          <a:p>
            <a:pPr marL="0" indent="0">
              <a:buNone/>
            </a:pPr>
            <a:r>
              <a:rPr lang="cs-CZ" dirty="0"/>
              <a:t>Formou testu</a:t>
            </a:r>
          </a:p>
          <a:p>
            <a:pPr marL="0" indent="0">
              <a:buNone/>
            </a:pPr>
            <a:r>
              <a:rPr lang="cs-CZ" dirty="0"/>
              <a:t>Známka dle počtu správně zodpovězených otázek:</a:t>
            </a:r>
          </a:p>
          <a:p>
            <a:pPr marL="0" indent="0">
              <a:buNone/>
            </a:pPr>
            <a:r>
              <a:rPr lang="cs-CZ" dirty="0"/>
              <a:t>Pod 35 nevyhověl/a</a:t>
            </a:r>
          </a:p>
          <a:p>
            <a:pPr marL="0" indent="0">
              <a:buNone/>
            </a:pPr>
            <a:r>
              <a:rPr lang="cs-CZ" dirty="0"/>
              <a:t>36 – 40 dobře</a:t>
            </a:r>
          </a:p>
          <a:p>
            <a:pPr marL="0" indent="0">
              <a:buNone/>
            </a:pPr>
            <a:r>
              <a:rPr lang="cs-CZ" dirty="0"/>
              <a:t>41 – 45 velmi dobře</a:t>
            </a:r>
          </a:p>
          <a:p>
            <a:pPr marL="0" indent="0">
              <a:buNone/>
            </a:pPr>
            <a:r>
              <a:rPr lang="cs-CZ" dirty="0"/>
              <a:t>46 – 50 výborně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31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887D2F-85B8-48DE-A8BD-743D30836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E16A07-3A35-41FD-AE33-27A2CDE63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Přednášky: Ing. Ludmila Augustinová </a:t>
            </a:r>
            <a:r>
              <a:rPr lang="cs-CZ" dirty="0">
                <a:hlinkClick r:id="rId2"/>
              </a:rPr>
              <a:t>augustinova@af.czu.cz</a:t>
            </a:r>
            <a:r>
              <a:rPr lang="cs-CZ" dirty="0"/>
              <a:t>, 224382557, osobní web </a:t>
            </a:r>
            <a:r>
              <a:rPr lang="cs-CZ" dirty="0">
                <a:hlinkClick r:id="rId3"/>
              </a:rPr>
              <a:t>http://home.czu.cz/augustinova/</a:t>
            </a:r>
            <a:endParaRPr lang="cs-CZ" dirty="0"/>
          </a:p>
          <a:p>
            <a:r>
              <a:rPr lang="cs-CZ" dirty="0"/>
              <a:t>Cvičení</a:t>
            </a:r>
            <a:r>
              <a:rPr lang="cs-CZ"/>
              <a:t>: Mgr. </a:t>
            </a:r>
            <a:r>
              <a:rPr lang="cs-CZ" dirty="0"/>
              <a:t>Eliška Linhartová </a:t>
            </a:r>
            <a:r>
              <a:rPr lang="cs-CZ" dirty="0">
                <a:hlinkClick r:id="rId4"/>
              </a:rPr>
              <a:t>linhartova.eli@gmail.com</a:t>
            </a:r>
            <a:r>
              <a:rPr lang="cs-CZ" dirty="0"/>
              <a:t>, eliskalinhartova.cz</a:t>
            </a:r>
          </a:p>
        </p:txBody>
      </p:sp>
    </p:spTree>
    <p:extLst>
      <p:ext uri="{BB962C8B-B14F-4D97-AF65-F5344CB8AC3E}">
        <p14:creationId xmlns:p14="http://schemas.microsoft.com/office/powerpoint/2010/main" val="368119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772CE-B6C5-BA53-B85E-B44CBAB62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 a program cvičení v ZS 2024/2025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1D5E49-80A1-8C49-F840-57057CE42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21.10. 2024 Smuteční floristika – dušičkový (podzimní věnec)</a:t>
            </a:r>
          </a:p>
          <a:p>
            <a:r>
              <a:rPr lang="cs-CZ" dirty="0"/>
              <a:t>11.11. 2024  Aranžování nádob – nádoba vypichovaná ze živého materiálu</a:t>
            </a:r>
          </a:p>
          <a:p>
            <a:r>
              <a:rPr lang="cs-CZ" dirty="0"/>
              <a:t>25.11. 2024 Adventní floristika – adventní věnec</a:t>
            </a:r>
          </a:p>
          <a:p>
            <a:r>
              <a:rPr lang="cs-CZ" dirty="0"/>
              <a:t>9.12. 2024 Vánoční floristika – kytice vázaná do spirály s vánoční tématikou</a:t>
            </a:r>
          </a:p>
          <a:p>
            <a:r>
              <a:rPr lang="cs-CZ" dirty="0"/>
              <a:t>16.12. 2024 Vánoční floristika – vánoční svícen a přízdoba </a:t>
            </a:r>
            <a:r>
              <a:rPr lang="cs-CZ" dirty="0" err="1"/>
              <a:t>hrnkovky</a:t>
            </a:r>
            <a:r>
              <a:rPr lang="cs-CZ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176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177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Vazba a aranžování květin</vt:lpstr>
      <vt:lpstr>Podmínky zápočtu</vt:lpstr>
      <vt:lpstr>Zkouška z VAK</vt:lpstr>
      <vt:lpstr>Vyučující:</vt:lpstr>
      <vt:lpstr>Termíny a program cvičení v ZS 2024/2025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Vazba a aranžování květin</dc:title>
  <dc:creator>Augustinová Ludmila</dc:creator>
  <cp:lastModifiedBy>Augustinová Ludmila</cp:lastModifiedBy>
  <cp:revision>9</cp:revision>
  <dcterms:created xsi:type="dcterms:W3CDTF">2022-09-19T08:36:07Z</dcterms:created>
  <dcterms:modified xsi:type="dcterms:W3CDTF">2024-09-19T12:15:49Z</dcterms:modified>
</cp:coreProperties>
</file>