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8"/>
  </p:notesMasterIdLst>
  <p:handoutMasterIdLst>
    <p:handoutMasterId r:id="rId39"/>
  </p:handoutMasterIdLst>
  <p:sldIdLst>
    <p:sldId id="671" r:id="rId2"/>
    <p:sldId id="679" r:id="rId3"/>
    <p:sldId id="532" r:id="rId4"/>
    <p:sldId id="650" r:id="rId5"/>
    <p:sldId id="651" r:id="rId6"/>
    <p:sldId id="652" r:id="rId7"/>
    <p:sldId id="653" r:id="rId8"/>
    <p:sldId id="569" r:id="rId9"/>
    <p:sldId id="570" r:id="rId10"/>
    <p:sldId id="654" r:id="rId11"/>
    <p:sldId id="464" r:id="rId12"/>
    <p:sldId id="571" r:id="rId13"/>
    <p:sldId id="572" r:id="rId14"/>
    <p:sldId id="386" r:id="rId15"/>
    <p:sldId id="574" r:id="rId16"/>
    <p:sldId id="575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673" r:id="rId28"/>
    <p:sldId id="674" r:id="rId29"/>
    <p:sldId id="675" r:id="rId30"/>
    <p:sldId id="676" r:id="rId31"/>
    <p:sldId id="677" r:id="rId32"/>
    <p:sldId id="678" r:id="rId33"/>
    <p:sldId id="655" r:id="rId34"/>
    <p:sldId id="554" r:id="rId35"/>
    <p:sldId id="555" r:id="rId36"/>
    <p:sldId id="672" r:id="rId37"/>
  </p:sldIdLst>
  <p:sldSz cx="12192000" cy="6858000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93" d="100"/>
          <a:sy n="93" d="100"/>
        </p:scale>
        <p:origin x="76" y="1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A17EE-EBC5-4F64-A19A-B3E8FF048A69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4EE6CEE7-CC08-4442-855D-1BCC68CB3914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cs-CZ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Open </a:t>
          </a:r>
          <a:r>
            <a:rPr lang="cs-CZ" sz="16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channel</a:t>
          </a:r>
          <a:r>
            <a:rPr lang="cs-CZ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109E69-78E8-4E0D-98BE-1DEF933785A3}" type="parTrans" cxnId="{8E9DBAE2-C571-49E4-8B4B-277F779E91AA}">
      <dgm:prSet/>
      <dgm:spPr/>
      <dgm:t>
        <a:bodyPr/>
        <a:lstStyle/>
        <a:p>
          <a:endParaRPr lang="cs-CZ"/>
        </a:p>
      </dgm:t>
    </dgm:pt>
    <dgm:pt modelId="{69BA5F59-DDC2-4ED2-9572-76F7E8EF7A17}" type="sibTrans" cxnId="{8E9DBAE2-C571-49E4-8B4B-277F779E91AA}">
      <dgm:prSet/>
      <dgm:spPr/>
      <dgm:t>
        <a:bodyPr/>
        <a:lstStyle/>
        <a:p>
          <a:endParaRPr lang="cs-CZ"/>
        </a:p>
      </dgm:t>
    </dgm:pt>
    <dgm:pt modelId="{FC96D24F-5C89-4CFE-97B4-9DED744C5EF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cs-CZ" sz="16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Steady</a:t>
          </a:r>
          <a:r>
            <a:rPr lang="cs-CZ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6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C9690E-2644-42A9-934A-9F0F3B394A9B}" type="parTrans" cxnId="{DB8D4B07-4E4A-43B1-A18D-8E0ADCA79134}">
      <dgm:prSet/>
      <dgm:spPr/>
      <dgm:t>
        <a:bodyPr/>
        <a:lstStyle/>
        <a:p>
          <a:endParaRPr lang="cs-CZ"/>
        </a:p>
      </dgm:t>
    </dgm:pt>
    <dgm:pt modelId="{18AA146C-FA05-4335-ABDA-41BA38CD785B}" type="sibTrans" cxnId="{DB8D4B07-4E4A-43B1-A18D-8E0ADCA79134}">
      <dgm:prSet/>
      <dgm:spPr/>
      <dgm:t>
        <a:bodyPr/>
        <a:lstStyle/>
        <a:p>
          <a:endParaRPr lang="cs-CZ"/>
        </a:p>
      </dgm:t>
    </dgm:pt>
    <dgm:pt modelId="{8BA68477-38EA-4FFB-A225-077C61BCDA14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cs-CZ" sz="16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Uniform</a:t>
          </a:r>
          <a:endParaRPr lang="cs-CZ" sz="16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1E5F23-F12A-41D5-957B-210797CA37AF}" type="parTrans" cxnId="{C1495F63-7727-477C-86A8-A304383DE504}">
      <dgm:prSet/>
      <dgm:spPr/>
      <dgm:t>
        <a:bodyPr/>
        <a:lstStyle/>
        <a:p>
          <a:endParaRPr lang="cs-CZ"/>
        </a:p>
      </dgm:t>
    </dgm:pt>
    <dgm:pt modelId="{958F81C3-3300-4305-9831-7F1520BE4ECA}" type="sibTrans" cxnId="{C1495F63-7727-477C-86A8-A304383DE504}">
      <dgm:prSet/>
      <dgm:spPr/>
      <dgm:t>
        <a:bodyPr/>
        <a:lstStyle/>
        <a:p>
          <a:endParaRPr lang="cs-CZ"/>
        </a:p>
      </dgm:t>
    </dgm:pt>
    <dgm:pt modelId="{7DF01574-83E7-440F-9C04-8AFD67FCDCA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cs-CZ" sz="16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endParaRPr lang="cs-CZ" sz="16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BBD71BA-E3F4-43DB-9077-16D5F4A41737}" type="parTrans" cxnId="{D292E594-6D50-4E8B-B623-3638C8DB0B46}">
      <dgm:prSet/>
      <dgm:spPr/>
      <dgm:t>
        <a:bodyPr/>
        <a:lstStyle/>
        <a:p>
          <a:endParaRPr lang="cs-CZ"/>
        </a:p>
      </dgm:t>
    </dgm:pt>
    <dgm:pt modelId="{03AA9402-5C05-420E-9E12-B81EB29F95AB}" type="sibTrans" cxnId="{D292E594-6D50-4E8B-B623-3638C8DB0B46}">
      <dgm:prSet/>
      <dgm:spPr/>
      <dgm:t>
        <a:bodyPr/>
        <a:lstStyle/>
        <a:p>
          <a:endParaRPr lang="cs-CZ"/>
        </a:p>
      </dgm:t>
    </dgm:pt>
    <dgm:pt modelId="{0D06DFBE-939B-4B5F-9FEB-8CD847D90EBA}">
      <dgm:prSet phldrT="[Text]"/>
      <dgm:spPr/>
      <dgm:t>
        <a:bodyPr/>
        <a:lstStyle/>
        <a:p>
          <a:r>
            <a:rPr lang="cs-CZ" b="1" dirty="0" err="1">
              <a:effectLst/>
            </a:rPr>
            <a:t>Unsteady</a:t>
          </a:r>
          <a:r>
            <a:rPr lang="cs-CZ" b="1" dirty="0">
              <a:effectLst/>
            </a:rPr>
            <a:t> </a:t>
          </a:r>
          <a:r>
            <a:rPr lang="cs-CZ" b="1" dirty="0" err="1">
              <a:effectLst/>
            </a:rPr>
            <a:t>flow</a:t>
          </a:r>
          <a:endParaRPr lang="cs-CZ" b="1" dirty="0">
            <a:effectLst/>
          </a:endParaRPr>
        </a:p>
      </dgm:t>
    </dgm:pt>
    <dgm:pt modelId="{0B652AA1-A71E-42A0-8FD6-0F3A6E8B6ACA}" type="parTrans" cxnId="{83C62325-9642-43F2-8BCE-D0F4498F4C10}">
      <dgm:prSet/>
      <dgm:spPr/>
      <dgm:t>
        <a:bodyPr/>
        <a:lstStyle/>
        <a:p>
          <a:endParaRPr lang="cs-CZ"/>
        </a:p>
      </dgm:t>
    </dgm:pt>
    <dgm:pt modelId="{8F0B0271-3CD9-4A46-963A-38BEE53B41DF}" type="sibTrans" cxnId="{83C62325-9642-43F2-8BCE-D0F4498F4C10}">
      <dgm:prSet/>
      <dgm:spPr/>
      <dgm:t>
        <a:bodyPr/>
        <a:lstStyle/>
        <a:p>
          <a:endParaRPr lang="cs-CZ"/>
        </a:p>
      </dgm:t>
    </dgm:pt>
    <dgm:pt modelId="{91ACBBD2-7067-4894-9A6E-DA27AE876E81}">
      <dgm:prSet phldrT="[Text]"/>
      <dgm:spPr/>
      <dgm:t>
        <a:bodyPr/>
        <a:lstStyle/>
        <a:p>
          <a:r>
            <a:rPr lang="cs-CZ" dirty="0" err="1"/>
            <a:t>Varied</a:t>
          </a:r>
          <a:endParaRPr lang="cs-CZ" dirty="0"/>
        </a:p>
      </dgm:t>
    </dgm:pt>
    <dgm:pt modelId="{F7D10A14-9FFE-464A-A654-1F5E221D9B05}" type="parTrans" cxnId="{86F8D0E4-38A3-4DB7-8A55-77C5CB050A89}">
      <dgm:prSet/>
      <dgm:spPr/>
      <dgm:t>
        <a:bodyPr/>
        <a:lstStyle/>
        <a:p>
          <a:endParaRPr lang="cs-CZ"/>
        </a:p>
      </dgm:t>
    </dgm:pt>
    <dgm:pt modelId="{EE24A248-FFCA-4A08-B2BC-69F7D3B7A2E5}" type="sibTrans" cxnId="{86F8D0E4-38A3-4DB7-8A55-77C5CB050A89}">
      <dgm:prSet/>
      <dgm:spPr/>
      <dgm:t>
        <a:bodyPr/>
        <a:lstStyle/>
        <a:p>
          <a:endParaRPr lang="cs-CZ"/>
        </a:p>
      </dgm:t>
    </dgm:pt>
    <dgm:pt modelId="{C3635F62-32F5-4C81-80A3-23365EE79B9D}">
      <dgm:prSet phldrT="[Text]"/>
      <dgm:spPr/>
      <dgm:t>
        <a:bodyPr/>
        <a:lstStyle/>
        <a:p>
          <a:r>
            <a:rPr lang="cs-CZ" dirty="0" err="1"/>
            <a:t>Uniform</a:t>
          </a:r>
          <a:endParaRPr lang="cs-CZ" dirty="0"/>
        </a:p>
      </dgm:t>
    </dgm:pt>
    <dgm:pt modelId="{3B9FF034-3BDB-4757-B410-67DAE4876E5A}" type="parTrans" cxnId="{8CA559A5-0C95-4ED7-8CFB-445BEAFD2D0D}">
      <dgm:prSet/>
      <dgm:spPr/>
      <dgm:t>
        <a:bodyPr/>
        <a:lstStyle/>
        <a:p>
          <a:endParaRPr lang="cs-CZ"/>
        </a:p>
      </dgm:t>
    </dgm:pt>
    <dgm:pt modelId="{C89C3386-C0C2-40E1-857F-64D671C9E2B6}" type="sibTrans" cxnId="{8CA559A5-0C95-4ED7-8CFB-445BEAFD2D0D}">
      <dgm:prSet/>
      <dgm:spPr/>
      <dgm:t>
        <a:bodyPr/>
        <a:lstStyle/>
        <a:p>
          <a:endParaRPr lang="cs-CZ"/>
        </a:p>
      </dgm:t>
    </dgm:pt>
    <dgm:pt modelId="{2F84C1A6-9E72-46A3-B38D-36AE8848C59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Gradually</a:t>
          </a:r>
          <a:r>
            <a:rPr lang="cs-CZ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r>
            <a:rPr lang="cs-CZ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4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A7627B-98B1-4C44-A4DE-4F1FF6960024}" type="parTrans" cxnId="{07F16780-CEAF-48E7-A803-36BEA3D9A6E9}">
      <dgm:prSet/>
      <dgm:spPr/>
      <dgm:t>
        <a:bodyPr/>
        <a:lstStyle/>
        <a:p>
          <a:endParaRPr lang="cs-CZ"/>
        </a:p>
      </dgm:t>
    </dgm:pt>
    <dgm:pt modelId="{193F41ED-2101-45AA-9C9D-69F4C1EFC8D1}" type="sibTrans" cxnId="{07F16780-CEAF-48E7-A803-36BEA3D9A6E9}">
      <dgm:prSet/>
      <dgm:spPr/>
      <dgm:t>
        <a:bodyPr/>
        <a:lstStyle/>
        <a:p>
          <a:endParaRPr lang="cs-CZ"/>
        </a:p>
      </dgm:t>
    </dgm:pt>
    <dgm:pt modelId="{FB091A84-00BE-4A33-9AFE-E0CDE1F9D61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Rapidly</a:t>
          </a:r>
          <a:r>
            <a:rPr lang="cs-CZ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r>
            <a:rPr lang="cs-CZ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400" b="1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DDF331C-8FA1-4611-9309-36773CAA7C30}" type="parTrans" cxnId="{22F4ABFB-1317-4C47-B852-14CA9E5F9AC3}">
      <dgm:prSet/>
      <dgm:spPr/>
      <dgm:t>
        <a:bodyPr/>
        <a:lstStyle/>
        <a:p>
          <a:endParaRPr lang="cs-CZ"/>
        </a:p>
      </dgm:t>
    </dgm:pt>
    <dgm:pt modelId="{FE3F574B-854E-4140-AA56-9142F03D41AC}" type="sibTrans" cxnId="{22F4ABFB-1317-4C47-B852-14CA9E5F9AC3}">
      <dgm:prSet/>
      <dgm:spPr/>
      <dgm:t>
        <a:bodyPr/>
        <a:lstStyle/>
        <a:p>
          <a:endParaRPr lang="cs-CZ"/>
        </a:p>
      </dgm:t>
    </dgm:pt>
    <dgm:pt modelId="{55B26F72-E9F0-431F-A043-19A42260DE8C}">
      <dgm:prSet/>
      <dgm:spPr/>
      <dgm:t>
        <a:bodyPr/>
        <a:lstStyle/>
        <a:p>
          <a:r>
            <a:rPr lang="cs-CZ" dirty="0" err="1"/>
            <a:t>Gradually</a:t>
          </a:r>
          <a:r>
            <a:rPr lang="cs-CZ" dirty="0"/>
            <a:t> </a:t>
          </a:r>
          <a:r>
            <a:rPr lang="cs-CZ" dirty="0" err="1"/>
            <a:t>varied</a:t>
          </a:r>
          <a:r>
            <a:rPr lang="cs-CZ" dirty="0"/>
            <a:t> </a:t>
          </a:r>
          <a:r>
            <a:rPr lang="cs-CZ" dirty="0" err="1"/>
            <a:t>flow</a:t>
          </a:r>
          <a:endParaRPr lang="cs-CZ" dirty="0"/>
        </a:p>
      </dgm:t>
    </dgm:pt>
    <dgm:pt modelId="{B966E582-C9ED-4E49-9E88-1496C726B7BB}" type="parTrans" cxnId="{4FC844EA-0186-478D-A0E8-8CA4EF4F2921}">
      <dgm:prSet/>
      <dgm:spPr/>
      <dgm:t>
        <a:bodyPr/>
        <a:lstStyle/>
        <a:p>
          <a:endParaRPr lang="cs-CZ"/>
        </a:p>
      </dgm:t>
    </dgm:pt>
    <dgm:pt modelId="{CA8EBEBC-6798-4013-87DB-F1470B2F18CF}" type="sibTrans" cxnId="{4FC844EA-0186-478D-A0E8-8CA4EF4F2921}">
      <dgm:prSet/>
      <dgm:spPr/>
      <dgm:t>
        <a:bodyPr/>
        <a:lstStyle/>
        <a:p>
          <a:endParaRPr lang="cs-CZ"/>
        </a:p>
      </dgm:t>
    </dgm:pt>
    <dgm:pt modelId="{707BEAA0-EC8E-4EF4-A46D-C6E4F50B468C}">
      <dgm:prSet/>
      <dgm:spPr/>
      <dgm:t>
        <a:bodyPr/>
        <a:lstStyle/>
        <a:p>
          <a:r>
            <a:rPr lang="cs-CZ" dirty="0" err="1"/>
            <a:t>Rapidly</a:t>
          </a:r>
          <a:r>
            <a:rPr lang="cs-CZ" dirty="0"/>
            <a:t> </a:t>
          </a:r>
          <a:r>
            <a:rPr lang="cs-CZ" dirty="0" err="1"/>
            <a:t>varied</a:t>
          </a:r>
          <a:r>
            <a:rPr lang="cs-CZ" dirty="0"/>
            <a:t> </a:t>
          </a:r>
          <a:r>
            <a:rPr lang="cs-CZ" dirty="0" err="1"/>
            <a:t>flow</a:t>
          </a:r>
          <a:endParaRPr lang="cs-CZ" dirty="0"/>
        </a:p>
      </dgm:t>
    </dgm:pt>
    <dgm:pt modelId="{2C3DC76B-2B86-4E17-BBBD-4CE34CD003D9}" type="parTrans" cxnId="{8FD8DB6E-DE42-4F3C-8560-F3D0B01CA2A9}">
      <dgm:prSet/>
      <dgm:spPr/>
      <dgm:t>
        <a:bodyPr/>
        <a:lstStyle/>
        <a:p>
          <a:endParaRPr lang="cs-CZ"/>
        </a:p>
      </dgm:t>
    </dgm:pt>
    <dgm:pt modelId="{86977227-BE87-4A1B-A063-0250014BAACC}" type="sibTrans" cxnId="{8FD8DB6E-DE42-4F3C-8560-F3D0B01CA2A9}">
      <dgm:prSet/>
      <dgm:spPr/>
      <dgm:t>
        <a:bodyPr/>
        <a:lstStyle/>
        <a:p>
          <a:endParaRPr lang="cs-CZ"/>
        </a:p>
      </dgm:t>
    </dgm:pt>
    <dgm:pt modelId="{354727CF-D785-4C50-9DA4-08FA404B2317}" type="pres">
      <dgm:prSet presAssocID="{21AA17EE-EBC5-4F64-A19A-B3E8FF048A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00F8DB-00B1-4487-854A-E26809EDEBFF}" type="pres">
      <dgm:prSet presAssocID="{4EE6CEE7-CC08-4442-855D-1BCC68CB3914}" presName="hierRoot1" presStyleCnt="0"/>
      <dgm:spPr/>
    </dgm:pt>
    <dgm:pt modelId="{7861F320-8EF5-4DE7-A2BE-7FBEEA33ACE4}" type="pres">
      <dgm:prSet presAssocID="{4EE6CEE7-CC08-4442-855D-1BCC68CB3914}" presName="composite" presStyleCnt="0"/>
      <dgm:spPr/>
    </dgm:pt>
    <dgm:pt modelId="{22C38073-C53F-473B-B3E0-A1A09968CE14}" type="pres">
      <dgm:prSet presAssocID="{4EE6CEE7-CC08-4442-855D-1BCC68CB3914}" presName="background" presStyleLbl="node0" presStyleIdx="0" presStyleCnt="1"/>
      <dgm:spPr/>
    </dgm:pt>
    <dgm:pt modelId="{DCD127E2-4C61-4795-B199-B831B724B0F5}" type="pres">
      <dgm:prSet presAssocID="{4EE6CEE7-CC08-4442-855D-1BCC68CB3914}" presName="text" presStyleLbl="fgAcc0" presStyleIdx="0" presStyleCnt="1" custScaleX="199332" custLinFactNeighborX="-3788" custLinFactNeighborY="-9848">
        <dgm:presLayoutVars>
          <dgm:chPref val="3"/>
        </dgm:presLayoutVars>
      </dgm:prSet>
      <dgm:spPr/>
    </dgm:pt>
    <dgm:pt modelId="{F919D4E0-D2F8-4427-B848-3BA7F87B12B8}" type="pres">
      <dgm:prSet presAssocID="{4EE6CEE7-CC08-4442-855D-1BCC68CB3914}" presName="hierChild2" presStyleCnt="0"/>
      <dgm:spPr/>
    </dgm:pt>
    <dgm:pt modelId="{EA19987E-E2B8-48EE-B439-7FF1A2A49AD2}" type="pres">
      <dgm:prSet presAssocID="{79C9690E-2644-42A9-934A-9F0F3B394A9B}" presName="Name10" presStyleLbl="parChTrans1D2" presStyleIdx="0" presStyleCnt="2"/>
      <dgm:spPr/>
    </dgm:pt>
    <dgm:pt modelId="{00829D34-8053-4208-B2B0-932EA7658BF8}" type="pres">
      <dgm:prSet presAssocID="{FC96D24F-5C89-4CFE-97B4-9DED744C5EFA}" presName="hierRoot2" presStyleCnt="0"/>
      <dgm:spPr/>
    </dgm:pt>
    <dgm:pt modelId="{1DB4F57F-2EBC-4396-BCC6-B3AD2E6E4E0C}" type="pres">
      <dgm:prSet presAssocID="{FC96D24F-5C89-4CFE-97B4-9DED744C5EFA}" presName="composite2" presStyleCnt="0"/>
      <dgm:spPr/>
    </dgm:pt>
    <dgm:pt modelId="{12D3D42E-604D-4511-92CB-878CDCE6B206}" type="pres">
      <dgm:prSet presAssocID="{FC96D24F-5C89-4CFE-97B4-9DED744C5EFA}" presName="background2" presStyleLbl="node2" presStyleIdx="0" presStyleCnt="2"/>
      <dgm:spPr/>
    </dgm:pt>
    <dgm:pt modelId="{DA2BC38A-626E-4928-B4ED-A092848FD5F7}" type="pres">
      <dgm:prSet presAssocID="{FC96D24F-5C89-4CFE-97B4-9DED744C5EFA}" presName="text2" presStyleLbl="fgAcc2" presStyleIdx="0" presStyleCnt="2">
        <dgm:presLayoutVars>
          <dgm:chPref val="3"/>
        </dgm:presLayoutVars>
      </dgm:prSet>
      <dgm:spPr/>
    </dgm:pt>
    <dgm:pt modelId="{5651A036-1E39-4FEC-9143-1D44EEB13310}" type="pres">
      <dgm:prSet presAssocID="{FC96D24F-5C89-4CFE-97B4-9DED744C5EFA}" presName="hierChild3" presStyleCnt="0"/>
      <dgm:spPr/>
    </dgm:pt>
    <dgm:pt modelId="{04F5E4B0-810B-4373-8AE3-19289D0A88E4}" type="pres">
      <dgm:prSet presAssocID="{471E5F23-F12A-41D5-957B-210797CA37AF}" presName="Name17" presStyleLbl="parChTrans1D3" presStyleIdx="0" presStyleCnt="4"/>
      <dgm:spPr/>
    </dgm:pt>
    <dgm:pt modelId="{8DCAF00E-8AFC-4E73-AEBA-6DA38CB206F5}" type="pres">
      <dgm:prSet presAssocID="{8BA68477-38EA-4FFB-A225-077C61BCDA14}" presName="hierRoot3" presStyleCnt="0"/>
      <dgm:spPr/>
    </dgm:pt>
    <dgm:pt modelId="{DB3A9DE8-501B-4AE5-BA60-95837E923E4C}" type="pres">
      <dgm:prSet presAssocID="{8BA68477-38EA-4FFB-A225-077C61BCDA14}" presName="composite3" presStyleCnt="0"/>
      <dgm:spPr/>
    </dgm:pt>
    <dgm:pt modelId="{2E4E3D62-D030-4C2D-BC01-513AFF59EDF1}" type="pres">
      <dgm:prSet presAssocID="{8BA68477-38EA-4FFB-A225-077C61BCDA14}" presName="background3" presStyleLbl="node3" presStyleIdx="0" presStyleCnt="4"/>
      <dgm:spPr/>
    </dgm:pt>
    <dgm:pt modelId="{16D71447-F41E-4BBE-8BD9-6602BB0CD881}" type="pres">
      <dgm:prSet presAssocID="{8BA68477-38EA-4FFB-A225-077C61BCDA14}" presName="text3" presStyleLbl="fgAcc3" presStyleIdx="0" presStyleCnt="4">
        <dgm:presLayoutVars>
          <dgm:chPref val="3"/>
        </dgm:presLayoutVars>
      </dgm:prSet>
      <dgm:spPr/>
    </dgm:pt>
    <dgm:pt modelId="{E5059687-41A0-4F58-86CE-3DA05FCE9FC3}" type="pres">
      <dgm:prSet presAssocID="{8BA68477-38EA-4FFB-A225-077C61BCDA14}" presName="hierChild4" presStyleCnt="0"/>
      <dgm:spPr/>
    </dgm:pt>
    <dgm:pt modelId="{1060EF20-82ED-41FD-9A37-74694B5A127B}" type="pres">
      <dgm:prSet presAssocID="{BBBD71BA-E3F4-43DB-9077-16D5F4A41737}" presName="Name17" presStyleLbl="parChTrans1D3" presStyleIdx="1" presStyleCnt="4"/>
      <dgm:spPr/>
    </dgm:pt>
    <dgm:pt modelId="{8AAEBE0A-D8AD-4BE5-834D-9148B877138C}" type="pres">
      <dgm:prSet presAssocID="{7DF01574-83E7-440F-9C04-8AFD67FCDCAD}" presName="hierRoot3" presStyleCnt="0"/>
      <dgm:spPr/>
    </dgm:pt>
    <dgm:pt modelId="{4F231618-C3F2-44E8-BB11-61F8F4BF2A29}" type="pres">
      <dgm:prSet presAssocID="{7DF01574-83E7-440F-9C04-8AFD67FCDCAD}" presName="composite3" presStyleCnt="0"/>
      <dgm:spPr/>
    </dgm:pt>
    <dgm:pt modelId="{5FB0B2F7-4F46-4EBF-A2D9-756C20ED3372}" type="pres">
      <dgm:prSet presAssocID="{7DF01574-83E7-440F-9C04-8AFD67FCDCAD}" presName="background3" presStyleLbl="node3" presStyleIdx="1" presStyleCnt="4"/>
      <dgm:spPr/>
    </dgm:pt>
    <dgm:pt modelId="{EF63A5D1-1DC3-4135-B1EC-C16F5187BEC9}" type="pres">
      <dgm:prSet presAssocID="{7DF01574-83E7-440F-9C04-8AFD67FCDCAD}" presName="text3" presStyleLbl="fgAcc3" presStyleIdx="1" presStyleCnt="4">
        <dgm:presLayoutVars>
          <dgm:chPref val="3"/>
        </dgm:presLayoutVars>
      </dgm:prSet>
      <dgm:spPr/>
    </dgm:pt>
    <dgm:pt modelId="{EBB3CE60-2353-4700-B556-B4C8CB8CA4FE}" type="pres">
      <dgm:prSet presAssocID="{7DF01574-83E7-440F-9C04-8AFD67FCDCAD}" presName="hierChild4" presStyleCnt="0"/>
      <dgm:spPr/>
    </dgm:pt>
    <dgm:pt modelId="{971F48C9-81E8-4D19-9888-E4B7E671CB22}" type="pres">
      <dgm:prSet presAssocID="{C0A7627B-98B1-4C44-A4DE-4F1FF6960024}" presName="Name23" presStyleLbl="parChTrans1D4" presStyleIdx="0" presStyleCnt="4"/>
      <dgm:spPr/>
    </dgm:pt>
    <dgm:pt modelId="{6F9DCB96-5046-4C54-AA1B-59D351EB1A41}" type="pres">
      <dgm:prSet presAssocID="{2F84C1A6-9E72-46A3-B38D-36AE8848C59F}" presName="hierRoot4" presStyleCnt="0"/>
      <dgm:spPr/>
    </dgm:pt>
    <dgm:pt modelId="{302B663C-2BB9-4AD7-8A56-F8D8F689D20A}" type="pres">
      <dgm:prSet presAssocID="{2F84C1A6-9E72-46A3-B38D-36AE8848C59F}" presName="composite4" presStyleCnt="0"/>
      <dgm:spPr/>
    </dgm:pt>
    <dgm:pt modelId="{05B71DC6-A3F4-4FA9-870C-253EDA461DEB}" type="pres">
      <dgm:prSet presAssocID="{2F84C1A6-9E72-46A3-B38D-36AE8848C59F}" presName="background4" presStyleLbl="node4" presStyleIdx="0" presStyleCnt="4"/>
      <dgm:spPr/>
    </dgm:pt>
    <dgm:pt modelId="{62CEA7BA-B0BE-43EB-8805-71B3B2CCB6CF}" type="pres">
      <dgm:prSet presAssocID="{2F84C1A6-9E72-46A3-B38D-36AE8848C59F}" presName="text4" presStyleLbl="fgAcc4" presStyleIdx="0" presStyleCnt="4">
        <dgm:presLayoutVars>
          <dgm:chPref val="3"/>
        </dgm:presLayoutVars>
      </dgm:prSet>
      <dgm:spPr/>
    </dgm:pt>
    <dgm:pt modelId="{124A19F7-626E-45FF-9D99-71AB50DAC023}" type="pres">
      <dgm:prSet presAssocID="{2F84C1A6-9E72-46A3-B38D-36AE8848C59F}" presName="hierChild5" presStyleCnt="0"/>
      <dgm:spPr/>
    </dgm:pt>
    <dgm:pt modelId="{61E3DAAB-6E2F-475B-B5B0-85D7083E5E04}" type="pres">
      <dgm:prSet presAssocID="{7DDF331C-8FA1-4611-9309-36773CAA7C30}" presName="Name23" presStyleLbl="parChTrans1D4" presStyleIdx="1" presStyleCnt="4"/>
      <dgm:spPr/>
    </dgm:pt>
    <dgm:pt modelId="{A1FBA255-C77F-412B-B183-45183E464F5B}" type="pres">
      <dgm:prSet presAssocID="{FB091A84-00BE-4A33-9AFE-E0CDE1F9D61B}" presName="hierRoot4" presStyleCnt="0"/>
      <dgm:spPr/>
    </dgm:pt>
    <dgm:pt modelId="{B3AB9338-7A92-429A-9E79-485E78AFBBC2}" type="pres">
      <dgm:prSet presAssocID="{FB091A84-00BE-4A33-9AFE-E0CDE1F9D61B}" presName="composite4" presStyleCnt="0"/>
      <dgm:spPr/>
    </dgm:pt>
    <dgm:pt modelId="{497B9094-0225-4581-9E5E-6591719CEC2E}" type="pres">
      <dgm:prSet presAssocID="{FB091A84-00BE-4A33-9AFE-E0CDE1F9D61B}" presName="background4" presStyleLbl="node4" presStyleIdx="1" presStyleCnt="4"/>
      <dgm:spPr/>
    </dgm:pt>
    <dgm:pt modelId="{258C0DA0-E8A8-4F57-BFE2-3D07F37ECF25}" type="pres">
      <dgm:prSet presAssocID="{FB091A84-00BE-4A33-9AFE-E0CDE1F9D61B}" presName="text4" presStyleLbl="fgAcc4" presStyleIdx="1" presStyleCnt="4">
        <dgm:presLayoutVars>
          <dgm:chPref val="3"/>
        </dgm:presLayoutVars>
      </dgm:prSet>
      <dgm:spPr/>
    </dgm:pt>
    <dgm:pt modelId="{66C16923-AC9A-46D0-B8A9-3DCD9976F715}" type="pres">
      <dgm:prSet presAssocID="{FB091A84-00BE-4A33-9AFE-E0CDE1F9D61B}" presName="hierChild5" presStyleCnt="0"/>
      <dgm:spPr/>
    </dgm:pt>
    <dgm:pt modelId="{C9C3E328-2E6D-49AD-97A1-5F383DE89702}" type="pres">
      <dgm:prSet presAssocID="{0B652AA1-A71E-42A0-8FD6-0F3A6E8B6ACA}" presName="Name10" presStyleLbl="parChTrans1D2" presStyleIdx="1" presStyleCnt="2"/>
      <dgm:spPr/>
    </dgm:pt>
    <dgm:pt modelId="{0F8114A5-CBBD-45C2-A812-CB948CB5E606}" type="pres">
      <dgm:prSet presAssocID="{0D06DFBE-939B-4B5F-9FEB-8CD847D90EBA}" presName="hierRoot2" presStyleCnt="0"/>
      <dgm:spPr/>
    </dgm:pt>
    <dgm:pt modelId="{2BC85874-1B0B-4972-9334-28B3C488F15E}" type="pres">
      <dgm:prSet presAssocID="{0D06DFBE-939B-4B5F-9FEB-8CD847D90EBA}" presName="composite2" presStyleCnt="0"/>
      <dgm:spPr/>
    </dgm:pt>
    <dgm:pt modelId="{185FC488-6896-4567-9B99-2028EA60FBAD}" type="pres">
      <dgm:prSet presAssocID="{0D06DFBE-939B-4B5F-9FEB-8CD847D90EBA}" presName="background2" presStyleLbl="node2" presStyleIdx="1" presStyleCnt="2"/>
      <dgm:spPr/>
    </dgm:pt>
    <dgm:pt modelId="{760C4FD7-E661-4931-972E-CC223167B3C0}" type="pres">
      <dgm:prSet presAssocID="{0D06DFBE-939B-4B5F-9FEB-8CD847D90EBA}" presName="text2" presStyleLbl="fgAcc2" presStyleIdx="1" presStyleCnt="2">
        <dgm:presLayoutVars>
          <dgm:chPref val="3"/>
        </dgm:presLayoutVars>
      </dgm:prSet>
      <dgm:spPr/>
    </dgm:pt>
    <dgm:pt modelId="{F51DF734-88D7-4AC9-8891-3CA43DC6D68E}" type="pres">
      <dgm:prSet presAssocID="{0D06DFBE-939B-4B5F-9FEB-8CD847D90EBA}" presName="hierChild3" presStyleCnt="0"/>
      <dgm:spPr/>
    </dgm:pt>
    <dgm:pt modelId="{033C9F50-C135-4AB3-A95E-4830C17E824C}" type="pres">
      <dgm:prSet presAssocID="{F7D10A14-9FFE-464A-A654-1F5E221D9B05}" presName="Name17" presStyleLbl="parChTrans1D3" presStyleIdx="2" presStyleCnt="4"/>
      <dgm:spPr/>
    </dgm:pt>
    <dgm:pt modelId="{29D61392-D20F-45C7-AE54-1A1B08E69D21}" type="pres">
      <dgm:prSet presAssocID="{91ACBBD2-7067-4894-9A6E-DA27AE876E81}" presName="hierRoot3" presStyleCnt="0"/>
      <dgm:spPr/>
    </dgm:pt>
    <dgm:pt modelId="{86076E42-E52A-4885-9DC7-B41EE51E42C2}" type="pres">
      <dgm:prSet presAssocID="{91ACBBD2-7067-4894-9A6E-DA27AE876E81}" presName="composite3" presStyleCnt="0"/>
      <dgm:spPr/>
    </dgm:pt>
    <dgm:pt modelId="{0EDA3197-E97F-4A36-BE3F-BA2D23A3FE6F}" type="pres">
      <dgm:prSet presAssocID="{91ACBBD2-7067-4894-9A6E-DA27AE876E81}" presName="background3" presStyleLbl="node3" presStyleIdx="2" presStyleCnt="4"/>
      <dgm:spPr/>
    </dgm:pt>
    <dgm:pt modelId="{82119A5E-144B-4740-B6D8-FEF360AEB653}" type="pres">
      <dgm:prSet presAssocID="{91ACBBD2-7067-4894-9A6E-DA27AE876E81}" presName="text3" presStyleLbl="fgAcc3" presStyleIdx="2" presStyleCnt="4">
        <dgm:presLayoutVars>
          <dgm:chPref val="3"/>
        </dgm:presLayoutVars>
      </dgm:prSet>
      <dgm:spPr/>
    </dgm:pt>
    <dgm:pt modelId="{08E6F550-EEC5-4C43-A702-CA941EF61152}" type="pres">
      <dgm:prSet presAssocID="{91ACBBD2-7067-4894-9A6E-DA27AE876E81}" presName="hierChild4" presStyleCnt="0"/>
      <dgm:spPr/>
    </dgm:pt>
    <dgm:pt modelId="{B69D46F2-CE8A-4A37-836B-8677633ED327}" type="pres">
      <dgm:prSet presAssocID="{B966E582-C9ED-4E49-9E88-1496C726B7BB}" presName="Name23" presStyleLbl="parChTrans1D4" presStyleIdx="2" presStyleCnt="4"/>
      <dgm:spPr/>
    </dgm:pt>
    <dgm:pt modelId="{15445E74-D735-4F0D-9537-26CBF0DBF410}" type="pres">
      <dgm:prSet presAssocID="{55B26F72-E9F0-431F-A043-19A42260DE8C}" presName="hierRoot4" presStyleCnt="0"/>
      <dgm:spPr/>
    </dgm:pt>
    <dgm:pt modelId="{0D973AB6-1E56-46E9-A3E4-89D555A0F831}" type="pres">
      <dgm:prSet presAssocID="{55B26F72-E9F0-431F-A043-19A42260DE8C}" presName="composite4" presStyleCnt="0"/>
      <dgm:spPr/>
    </dgm:pt>
    <dgm:pt modelId="{A6FEA266-BB5F-46DC-9FCC-1964C9350E7F}" type="pres">
      <dgm:prSet presAssocID="{55B26F72-E9F0-431F-A043-19A42260DE8C}" presName="background4" presStyleLbl="node4" presStyleIdx="2" presStyleCnt="4"/>
      <dgm:spPr/>
    </dgm:pt>
    <dgm:pt modelId="{03094496-E9DF-43F4-91F4-74A365EDA4DA}" type="pres">
      <dgm:prSet presAssocID="{55B26F72-E9F0-431F-A043-19A42260DE8C}" presName="text4" presStyleLbl="fgAcc4" presStyleIdx="2" presStyleCnt="4">
        <dgm:presLayoutVars>
          <dgm:chPref val="3"/>
        </dgm:presLayoutVars>
      </dgm:prSet>
      <dgm:spPr/>
    </dgm:pt>
    <dgm:pt modelId="{FDCE6721-8E02-4107-A411-733A50723E89}" type="pres">
      <dgm:prSet presAssocID="{55B26F72-E9F0-431F-A043-19A42260DE8C}" presName="hierChild5" presStyleCnt="0"/>
      <dgm:spPr/>
    </dgm:pt>
    <dgm:pt modelId="{5C4A5CFA-B4D3-4D24-9DA5-1681D2C489C6}" type="pres">
      <dgm:prSet presAssocID="{2C3DC76B-2B86-4E17-BBBD-4CE34CD003D9}" presName="Name23" presStyleLbl="parChTrans1D4" presStyleIdx="3" presStyleCnt="4"/>
      <dgm:spPr/>
    </dgm:pt>
    <dgm:pt modelId="{18A294FC-0194-4A9D-86A4-E9C82ECF8D86}" type="pres">
      <dgm:prSet presAssocID="{707BEAA0-EC8E-4EF4-A46D-C6E4F50B468C}" presName="hierRoot4" presStyleCnt="0"/>
      <dgm:spPr/>
    </dgm:pt>
    <dgm:pt modelId="{95BFBFC1-2171-4200-861F-8B4BFE90185F}" type="pres">
      <dgm:prSet presAssocID="{707BEAA0-EC8E-4EF4-A46D-C6E4F50B468C}" presName="composite4" presStyleCnt="0"/>
      <dgm:spPr/>
    </dgm:pt>
    <dgm:pt modelId="{C3804810-8C1B-4B0E-BB50-5C0FB843896E}" type="pres">
      <dgm:prSet presAssocID="{707BEAA0-EC8E-4EF4-A46D-C6E4F50B468C}" presName="background4" presStyleLbl="node4" presStyleIdx="3" presStyleCnt="4"/>
      <dgm:spPr/>
    </dgm:pt>
    <dgm:pt modelId="{5A16EABE-4845-46EE-8510-C12120DEE4C1}" type="pres">
      <dgm:prSet presAssocID="{707BEAA0-EC8E-4EF4-A46D-C6E4F50B468C}" presName="text4" presStyleLbl="fgAcc4" presStyleIdx="3" presStyleCnt="4">
        <dgm:presLayoutVars>
          <dgm:chPref val="3"/>
        </dgm:presLayoutVars>
      </dgm:prSet>
      <dgm:spPr/>
    </dgm:pt>
    <dgm:pt modelId="{0CD413FD-30E4-4BDE-8B6F-29F8E473DACD}" type="pres">
      <dgm:prSet presAssocID="{707BEAA0-EC8E-4EF4-A46D-C6E4F50B468C}" presName="hierChild5" presStyleCnt="0"/>
      <dgm:spPr/>
    </dgm:pt>
    <dgm:pt modelId="{23B3BA9F-8173-4B5C-8F41-DC5D8B5EF72D}" type="pres">
      <dgm:prSet presAssocID="{3B9FF034-3BDB-4757-B410-67DAE4876E5A}" presName="Name17" presStyleLbl="parChTrans1D3" presStyleIdx="3" presStyleCnt="4"/>
      <dgm:spPr/>
    </dgm:pt>
    <dgm:pt modelId="{78751CB6-FE77-4CC3-A421-89B6A5613FD1}" type="pres">
      <dgm:prSet presAssocID="{C3635F62-32F5-4C81-80A3-23365EE79B9D}" presName="hierRoot3" presStyleCnt="0"/>
      <dgm:spPr/>
    </dgm:pt>
    <dgm:pt modelId="{08A4BE2B-F67D-483A-999B-40EFA7CBE85F}" type="pres">
      <dgm:prSet presAssocID="{C3635F62-32F5-4C81-80A3-23365EE79B9D}" presName="composite3" presStyleCnt="0"/>
      <dgm:spPr/>
    </dgm:pt>
    <dgm:pt modelId="{B458AEEB-D53C-4DA5-858D-B17EAD8C3E13}" type="pres">
      <dgm:prSet presAssocID="{C3635F62-32F5-4C81-80A3-23365EE79B9D}" presName="background3" presStyleLbl="node3" presStyleIdx="3" presStyleCnt="4"/>
      <dgm:spPr/>
    </dgm:pt>
    <dgm:pt modelId="{D7BDADB3-070F-4F1E-8014-304301731CDB}" type="pres">
      <dgm:prSet presAssocID="{C3635F62-32F5-4C81-80A3-23365EE79B9D}" presName="text3" presStyleLbl="fgAcc3" presStyleIdx="3" presStyleCnt="4">
        <dgm:presLayoutVars>
          <dgm:chPref val="3"/>
        </dgm:presLayoutVars>
      </dgm:prSet>
      <dgm:spPr/>
    </dgm:pt>
    <dgm:pt modelId="{B7A55DD7-1165-4A7E-8751-143F284F2C13}" type="pres">
      <dgm:prSet presAssocID="{C3635F62-32F5-4C81-80A3-23365EE79B9D}" presName="hierChild4" presStyleCnt="0"/>
      <dgm:spPr/>
    </dgm:pt>
  </dgm:ptLst>
  <dgm:cxnLst>
    <dgm:cxn modelId="{DB8D4B07-4E4A-43B1-A18D-8E0ADCA79134}" srcId="{4EE6CEE7-CC08-4442-855D-1BCC68CB3914}" destId="{FC96D24F-5C89-4CFE-97B4-9DED744C5EFA}" srcOrd="0" destOrd="0" parTransId="{79C9690E-2644-42A9-934A-9F0F3B394A9B}" sibTransId="{18AA146C-FA05-4335-ABDA-41BA38CD785B}"/>
    <dgm:cxn modelId="{434E2E11-D903-40CC-8B47-0F0D60D34FD1}" type="presOf" srcId="{7DF01574-83E7-440F-9C04-8AFD67FCDCAD}" destId="{EF63A5D1-1DC3-4135-B1EC-C16F5187BEC9}" srcOrd="0" destOrd="0" presId="urn:microsoft.com/office/officeart/2005/8/layout/hierarchy1"/>
    <dgm:cxn modelId="{1C87FF15-1A3B-4998-8059-95FEEF51D38A}" type="presOf" srcId="{FB091A84-00BE-4A33-9AFE-E0CDE1F9D61B}" destId="{258C0DA0-E8A8-4F57-BFE2-3D07F37ECF25}" srcOrd="0" destOrd="0" presId="urn:microsoft.com/office/officeart/2005/8/layout/hierarchy1"/>
    <dgm:cxn modelId="{83C62325-9642-43F2-8BCE-D0F4498F4C10}" srcId="{4EE6CEE7-CC08-4442-855D-1BCC68CB3914}" destId="{0D06DFBE-939B-4B5F-9FEB-8CD847D90EBA}" srcOrd="1" destOrd="0" parTransId="{0B652AA1-A71E-42A0-8FD6-0F3A6E8B6ACA}" sibTransId="{8F0B0271-3CD9-4A46-963A-38BEE53B41DF}"/>
    <dgm:cxn modelId="{30A8C330-A5CF-4AF0-9F67-EBCAD4F450F5}" type="presOf" srcId="{BBBD71BA-E3F4-43DB-9077-16D5F4A41737}" destId="{1060EF20-82ED-41FD-9A37-74694B5A127B}" srcOrd="0" destOrd="0" presId="urn:microsoft.com/office/officeart/2005/8/layout/hierarchy1"/>
    <dgm:cxn modelId="{3DA64F32-CBEE-4477-A9B7-7D4C11BF27B4}" type="presOf" srcId="{471E5F23-F12A-41D5-957B-210797CA37AF}" destId="{04F5E4B0-810B-4373-8AE3-19289D0A88E4}" srcOrd="0" destOrd="0" presId="urn:microsoft.com/office/officeart/2005/8/layout/hierarchy1"/>
    <dgm:cxn modelId="{74534038-D521-4A8E-9BAD-4F8844D1464F}" type="presOf" srcId="{0D06DFBE-939B-4B5F-9FEB-8CD847D90EBA}" destId="{760C4FD7-E661-4931-972E-CC223167B3C0}" srcOrd="0" destOrd="0" presId="urn:microsoft.com/office/officeart/2005/8/layout/hierarchy1"/>
    <dgm:cxn modelId="{1FD08C38-756C-4F13-A436-AA9AFEEB12F1}" type="presOf" srcId="{91ACBBD2-7067-4894-9A6E-DA27AE876E81}" destId="{82119A5E-144B-4740-B6D8-FEF360AEB653}" srcOrd="0" destOrd="0" presId="urn:microsoft.com/office/officeart/2005/8/layout/hierarchy1"/>
    <dgm:cxn modelId="{7E91A660-45C7-4488-8AC3-3B20E327EA75}" type="presOf" srcId="{8BA68477-38EA-4FFB-A225-077C61BCDA14}" destId="{16D71447-F41E-4BBE-8BD9-6602BB0CD881}" srcOrd="0" destOrd="0" presId="urn:microsoft.com/office/officeart/2005/8/layout/hierarchy1"/>
    <dgm:cxn modelId="{C1495F63-7727-477C-86A8-A304383DE504}" srcId="{FC96D24F-5C89-4CFE-97B4-9DED744C5EFA}" destId="{8BA68477-38EA-4FFB-A225-077C61BCDA14}" srcOrd="0" destOrd="0" parTransId="{471E5F23-F12A-41D5-957B-210797CA37AF}" sibTransId="{958F81C3-3300-4305-9831-7F1520BE4ECA}"/>
    <dgm:cxn modelId="{8FD8DB6E-DE42-4F3C-8560-F3D0B01CA2A9}" srcId="{91ACBBD2-7067-4894-9A6E-DA27AE876E81}" destId="{707BEAA0-EC8E-4EF4-A46D-C6E4F50B468C}" srcOrd="1" destOrd="0" parTransId="{2C3DC76B-2B86-4E17-BBBD-4CE34CD003D9}" sibTransId="{86977227-BE87-4A1B-A063-0250014BAACC}"/>
    <dgm:cxn modelId="{08FC5C73-64DF-43B1-845B-0170F91BDCFA}" type="presOf" srcId="{F7D10A14-9FFE-464A-A654-1F5E221D9B05}" destId="{033C9F50-C135-4AB3-A95E-4830C17E824C}" srcOrd="0" destOrd="0" presId="urn:microsoft.com/office/officeart/2005/8/layout/hierarchy1"/>
    <dgm:cxn modelId="{B70B4975-6383-4971-95FE-316EC48F8B31}" type="presOf" srcId="{B966E582-C9ED-4E49-9E88-1496C726B7BB}" destId="{B69D46F2-CE8A-4A37-836B-8677633ED327}" srcOrd="0" destOrd="0" presId="urn:microsoft.com/office/officeart/2005/8/layout/hierarchy1"/>
    <dgm:cxn modelId="{E9E2887C-5642-4916-8B29-DDA820FAF806}" type="presOf" srcId="{FC96D24F-5C89-4CFE-97B4-9DED744C5EFA}" destId="{DA2BC38A-626E-4928-B4ED-A092848FD5F7}" srcOrd="0" destOrd="0" presId="urn:microsoft.com/office/officeart/2005/8/layout/hierarchy1"/>
    <dgm:cxn modelId="{07F16780-CEAF-48E7-A803-36BEA3D9A6E9}" srcId="{7DF01574-83E7-440F-9C04-8AFD67FCDCAD}" destId="{2F84C1A6-9E72-46A3-B38D-36AE8848C59F}" srcOrd="0" destOrd="0" parTransId="{C0A7627B-98B1-4C44-A4DE-4F1FF6960024}" sibTransId="{193F41ED-2101-45AA-9C9D-69F4C1EFC8D1}"/>
    <dgm:cxn modelId="{7F4AD08E-9056-47A1-8DC7-EAB4C11401ED}" type="presOf" srcId="{21AA17EE-EBC5-4F64-A19A-B3E8FF048A69}" destId="{354727CF-D785-4C50-9DA4-08FA404B2317}" srcOrd="0" destOrd="0" presId="urn:microsoft.com/office/officeart/2005/8/layout/hierarchy1"/>
    <dgm:cxn modelId="{D292E594-6D50-4E8B-B623-3638C8DB0B46}" srcId="{FC96D24F-5C89-4CFE-97B4-9DED744C5EFA}" destId="{7DF01574-83E7-440F-9C04-8AFD67FCDCAD}" srcOrd="1" destOrd="0" parTransId="{BBBD71BA-E3F4-43DB-9077-16D5F4A41737}" sibTransId="{03AA9402-5C05-420E-9E12-B81EB29F95AB}"/>
    <dgm:cxn modelId="{F2668F9A-7040-4B3A-A8FE-1F70F3B83C07}" type="presOf" srcId="{3B9FF034-3BDB-4757-B410-67DAE4876E5A}" destId="{23B3BA9F-8173-4B5C-8F41-DC5D8B5EF72D}" srcOrd="0" destOrd="0" presId="urn:microsoft.com/office/officeart/2005/8/layout/hierarchy1"/>
    <dgm:cxn modelId="{8AEB51A4-8182-4514-841F-B468D0EFE505}" type="presOf" srcId="{2C3DC76B-2B86-4E17-BBBD-4CE34CD003D9}" destId="{5C4A5CFA-B4D3-4D24-9DA5-1681D2C489C6}" srcOrd="0" destOrd="0" presId="urn:microsoft.com/office/officeart/2005/8/layout/hierarchy1"/>
    <dgm:cxn modelId="{8CA559A5-0C95-4ED7-8CFB-445BEAFD2D0D}" srcId="{0D06DFBE-939B-4B5F-9FEB-8CD847D90EBA}" destId="{C3635F62-32F5-4C81-80A3-23365EE79B9D}" srcOrd="1" destOrd="0" parTransId="{3B9FF034-3BDB-4757-B410-67DAE4876E5A}" sibTransId="{C89C3386-C0C2-40E1-857F-64D671C9E2B6}"/>
    <dgm:cxn modelId="{3A522EAA-9A7E-490C-805B-A74DAF3B3D22}" type="presOf" srcId="{C3635F62-32F5-4C81-80A3-23365EE79B9D}" destId="{D7BDADB3-070F-4F1E-8014-304301731CDB}" srcOrd="0" destOrd="0" presId="urn:microsoft.com/office/officeart/2005/8/layout/hierarchy1"/>
    <dgm:cxn modelId="{77C6F1AA-FE6A-4D6A-8CB3-9BED6BA88EC7}" type="presOf" srcId="{4EE6CEE7-CC08-4442-855D-1BCC68CB3914}" destId="{DCD127E2-4C61-4795-B199-B831B724B0F5}" srcOrd="0" destOrd="0" presId="urn:microsoft.com/office/officeart/2005/8/layout/hierarchy1"/>
    <dgm:cxn modelId="{FB2504AF-119D-434A-97B0-4EAD99B32C85}" type="presOf" srcId="{C0A7627B-98B1-4C44-A4DE-4F1FF6960024}" destId="{971F48C9-81E8-4D19-9888-E4B7E671CB22}" srcOrd="0" destOrd="0" presId="urn:microsoft.com/office/officeart/2005/8/layout/hierarchy1"/>
    <dgm:cxn modelId="{3A70FAC7-2399-41C7-8157-B5229C1CD8DE}" type="presOf" srcId="{2F84C1A6-9E72-46A3-B38D-36AE8848C59F}" destId="{62CEA7BA-B0BE-43EB-8805-71B3B2CCB6CF}" srcOrd="0" destOrd="0" presId="urn:microsoft.com/office/officeart/2005/8/layout/hierarchy1"/>
    <dgm:cxn modelId="{5E83CAC8-298A-44EF-A115-AD8F3AA944A4}" type="presOf" srcId="{7DDF331C-8FA1-4611-9309-36773CAA7C30}" destId="{61E3DAAB-6E2F-475B-B5B0-85D7083E5E04}" srcOrd="0" destOrd="0" presId="urn:microsoft.com/office/officeart/2005/8/layout/hierarchy1"/>
    <dgm:cxn modelId="{C22E2ECA-5AE6-4B66-9661-909271DCF1B2}" type="presOf" srcId="{79C9690E-2644-42A9-934A-9F0F3B394A9B}" destId="{EA19987E-E2B8-48EE-B439-7FF1A2A49AD2}" srcOrd="0" destOrd="0" presId="urn:microsoft.com/office/officeart/2005/8/layout/hierarchy1"/>
    <dgm:cxn modelId="{97D727E1-7C72-4E33-A570-A9BD6BD0C3EF}" type="presOf" srcId="{707BEAA0-EC8E-4EF4-A46D-C6E4F50B468C}" destId="{5A16EABE-4845-46EE-8510-C12120DEE4C1}" srcOrd="0" destOrd="0" presId="urn:microsoft.com/office/officeart/2005/8/layout/hierarchy1"/>
    <dgm:cxn modelId="{8E9DBAE2-C571-49E4-8B4B-277F779E91AA}" srcId="{21AA17EE-EBC5-4F64-A19A-B3E8FF048A69}" destId="{4EE6CEE7-CC08-4442-855D-1BCC68CB3914}" srcOrd="0" destOrd="0" parTransId="{44109E69-78E8-4E0D-98BE-1DEF933785A3}" sibTransId="{69BA5F59-DDC2-4ED2-9572-76F7E8EF7A17}"/>
    <dgm:cxn modelId="{86F8D0E4-38A3-4DB7-8A55-77C5CB050A89}" srcId="{0D06DFBE-939B-4B5F-9FEB-8CD847D90EBA}" destId="{91ACBBD2-7067-4894-9A6E-DA27AE876E81}" srcOrd="0" destOrd="0" parTransId="{F7D10A14-9FFE-464A-A654-1F5E221D9B05}" sibTransId="{EE24A248-FFCA-4A08-B2BC-69F7D3B7A2E5}"/>
    <dgm:cxn modelId="{4FC844EA-0186-478D-A0E8-8CA4EF4F2921}" srcId="{91ACBBD2-7067-4894-9A6E-DA27AE876E81}" destId="{55B26F72-E9F0-431F-A043-19A42260DE8C}" srcOrd="0" destOrd="0" parTransId="{B966E582-C9ED-4E49-9E88-1496C726B7BB}" sibTransId="{CA8EBEBC-6798-4013-87DB-F1470B2F18CF}"/>
    <dgm:cxn modelId="{66E527F8-B230-4006-A5A7-6C552BE52CC9}" type="presOf" srcId="{0B652AA1-A71E-42A0-8FD6-0F3A6E8B6ACA}" destId="{C9C3E328-2E6D-49AD-97A1-5F383DE89702}" srcOrd="0" destOrd="0" presId="urn:microsoft.com/office/officeart/2005/8/layout/hierarchy1"/>
    <dgm:cxn modelId="{22F4ABFB-1317-4C47-B852-14CA9E5F9AC3}" srcId="{7DF01574-83E7-440F-9C04-8AFD67FCDCAD}" destId="{FB091A84-00BE-4A33-9AFE-E0CDE1F9D61B}" srcOrd="1" destOrd="0" parTransId="{7DDF331C-8FA1-4611-9309-36773CAA7C30}" sibTransId="{FE3F574B-854E-4140-AA56-9142F03D41AC}"/>
    <dgm:cxn modelId="{B1322DFD-A9A3-42CF-9283-38E3691927F8}" type="presOf" srcId="{55B26F72-E9F0-431F-A043-19A42260DE8C}" destId="{03094496-E9DF-43F4-91F4-74A365EDA4DA}" srcOrd="0" destOrd="0" presId="urn:microsoft.com/office/officeart/2005/8/layout/hierarchy1"/>
    <dgm:cxn modelId="{619FED29-8883-4686-9262-662C0648C8FD}" type="presParOf" srcId="{354727CF-D785-4C50-9DA4-08FA404B2317}" destId="{1200F8DB-00B1-4487-854A-E26809EDEBFF}" srcOrd="0" destOrd="0" presId="urn:microsoft.com/office/officeart/2005/8/layout/hierarchy1"/>
    <dgm:cxn modelId="{2F339864-4F2C-40F9-B322-6832C3CD0022}" type="presParOf" srcId="{1200F8DB-00B1-4487-854A-E26809EDEBFF}" destId="{7861F320-8EF5-4DE7-A2BE-7FBEEA33ACE4}" srcOrd="0" destOrd="0" presId="urn:microsoft.com/office/officeart/2005/8/layout/hierarchy1"/>
    <dgm:cxn modelId="{4413CFAB-F975-4DE8-A36C-C4170E325DF2}" type="presParOf" srcId="{7861F320-8EF5-4DE7-A2BE-7FBEEA33ACE4}" destId="{22C38073-C53F-473B-B3E0-A1A09968CE14}" srcOrd="0" destOrd="0" presId="urn:microsoft.com/office/officeart/2005/8/layout/hierarchy1"/>
    <dgm:cxn modelId="{00E1526A-52FE-4B49-BACC-6BB7E5892BD6}" type="presParOf" srcId="{7861F320-8EF5-4DE7-A2BE-7FBEEA33ACE4}" destId="{DCD127E2-4C61-4795-B199-B831B724B0F5}" srcOrd="1" destOrd="0" presId="urn:microsoft.com/office/officeart/2005/8/layout/hierarchy1"/>
    <dgm:cxn modelId="{DDF59EEC-B546-4004-9468-1805CED760D6}" type="presParOf" srcId="{1200F8DB-00B1-4487-854A-E26809EDEBFF}" destId="{F919D4E0-D2F8-4427-B848-3BA7F87B12B8}" srcOrd="1" destOrd="0" presId="urn:microsoft.com/office/officeart/2005/8/layout/hierarchy1"/>
    <dgm:cxn modelId="{98ECF224-D3EF-4071-BE05-0FE0619767E5}" type="presParOf" srcId="{F919D4E0-D2F8-4427-B848-3BA7F87B12B8}" destId="{EA19987E-E2B8-48EE-B439-7FF1A2A49AD2}" srcOrd="0" destOrd="0" presId="urn:microsoft.com/office/officeart/2005/8/layout/hierarchy1"/>
    <dgm:cxn modelId="{4071EDA4-11E6-43D3-A911-A89A8C4CC901}" type="presParOf" srcId="{F919D4E0-D2F8-4427-B848-3BA7F87B12B8}" destId="{00829D34-8053-4208-B2B0-932EA7658BF8}" srcOrd="1" destOrd="0" presId="urn:microsoft.com/office/officeart/2005/8/layout/hierarchy1"/>
    <dgm:cxn modelId="{11319A06-B891-4CDA-A842-98A23B5F0BC5}" type="presParOf" srcId="{00829D34-8053-4208-B2B0-932EA7658BF8}" destId="{1DB4F57F-2EBC-4396-BCC6-B3AD2E6E4E0C}" srcOrd="0" destOrd="0" presId="urn:microsoft.com/office/officeart/2005/8/layout/hierarchy1"/>
    <dgm:cxn modelId="{520EA755-F5DC-4850-B4A7-C3AAF314E90E}" type="presParOf" srcId="{1DB4F57F-2EBC-4396-BCC6-B3AD2E6E4E0C}" destId="{12D3D42E-604D-4511-92CB-878CDCE6B206}" srcOrd="0" destOrd="0" presId="urn:microsoft.com/office/officeart/2005/8/layout/hierarchy1"/>
    <dgm:cxn modelId="{DE4D01C6-626C-408D-9F4C-D9783953CBC6}" type="presParOf" srcId="{1DB4F57F-2EBC-4396-BCC6-B3AD2E6E4E0C}" destId="{DA2BC38A-626E-4928-B4ED-A092848FD5F7}" srcOrd="1" destOrd="0" presId="urn:microsoft.com/office/officeart/2005/8/layout/hierarchy1"/>
    <dgm:cxn modelId="{FDEBB46D-12AB-4B52-8D02-D2646511958C}" type="presParOf" srcId="{00829D34-8053-4208-B2B0-932EA7658BF8}" destId="{5651A036-1E39-4FEC-9143-1D44EEB13310}" srcOrd="1" destOrd="0" presId="urn:microsoft.com/office/officeart/2005/8/layout/hierarchy1"/>
    <dgm:cxn modelId="{98CF92E7-A372-4FEE-919C-E3BD982A3CAD}" type="presParOf" srcId="{5651A036-1E39-4FEC-9143-1D44EEB13310}" destId="{04F5E4B0-810B-4373-8AE3-19289D0A88E4}" srcOrd="0" destOrd="0" presId="urn:microsoft.com/office/officeart/2005/8/layout/hierarchy1"/>
    <dgm:cxn modelId="{D3C077E6-94CD-4A1D-A4BC-091EAA0CDAB5}" type="presParOf" srcId="{5651A036-1E39-4FEC-9143-1D44EEB13310}" destId="{8DCAF00E-8AFC-4E73-AEBA-6DA38CB206F5}" srcOrd="1" destOrd="0" presId="urn:microsoft.com/office/officeart/2005/8/layout/hierarchy1"/>
    <dgm:cxn modelId="{31FA8F5F-423D-4049-856C-A2EFE3E96964}" type="presParOf" srcId="{8DCAF00E-8AFC-4E73-AEBA-6DA38CB206F5}" destId="{DB3A9DE8-501B-4AE5-BA60-95837E923E4C}" srcOrd="0" destOrd="0" presId="urn:microsoft.com/office/officeart/2005/8/layout/hierarchy1"/>
    <dgm:cxn modelId="{EA8421EB-3098-4BE9-9785-CF359F3B7431}" type="presParOf" srcId="{DB3A9DE8-501B-4AE5-BA60-95837E923E4C}" destId="{2E4E3D62-D030-4C2D-BC01-513AFF59EDF1}" srcOrd="0" destOrd="0" presId="urn:microsoft.com/office/officeart/2005/8/layout/hierarchy1"/>
    <dgm:cxn modelId="{D1BB7B36-44AE-451B-A5C1-09182D014584}" type="presParOf" srcId="{DB3A9DE8-501B-4AE5-BA60-95837E923E4C}" destId="{16D71447-F41E-4BBE-8BD9-6602BB0CD881}" srcOrd="1" destOrd="0" presId="urn:microsoft.com/office/officeart/2005/8/layout/hierarchy1"/>
    <dgm:cxn modelId="{1BDD6A5D-E7B8-4614-93DD-250FDA52E385}" type="presParOf" srcId="{8DCAF00E-8AFC-4E73-AEBA-6DA38CB206F5}" destId="{E5059687-41A0-4F58-86CE-3DA05FCE9FC3}" srcOrd="1" destOrd="0" presId="urn:microsoft.com/office/officeart/2005/8/layout/hierarchy1"/>
    <dgm:cxn modelId="{42DE8060-850A-4457-802E-0E18C5829AD7}" type="presParOf" srcId="{5651A036-1E39-4FEC-9143-1D44EEB13310}" destId="{1060EF20-82ED-41FD-9A37-74694B5A127B}" srcOrd="2" destOrd="0" presId="urn:microsoft.com/office/officeart/2005/8/layout/hierarchy1"/>
    <dgm:cxn modelId="{8E7BAF75-24EF-4C84-BE10-87C4247FABC6}" type="presParOf" srcId="{5651A036-1E39-4FEC-9143-1D44EEB13310}" destId="{8AAEBE0A-D8AD-4BE5-834D-9148B877138C}" srcOrd="3" destOrd="0" presId="urn:microsoft.com/office/officeart/2005/8/layout/hierarchy1"/>
    <dgm:cxn modelId="{E1BCCBDE-9C44-4BFA-A086-9677913AF404}" type="presParOf" srcId="{8AAEBE0A-D8AD-4BE5-834D-9148B877138C}" destId="{4F231618-C3F2-44E8-BB11-61F8F4BF2A29}" srcOrd="0" destOrd="0" presId="urn:microsoft.com/office/officeart/2005/8/layout/hierarchy1"/>
    <dgm:cxn modelId="{A9D40403-8DFE-4489-BF3F-C1AA6279986E}" type="presParOf" srcId="{4F231618-C3F2-44E8-BB11-61F8F4BF2A29}" destId="{5FB0B2F7-4F46-4EBF-A2D9-756C20ED3372}" srcOrd="0" destOrd="0" presId="urn:microsoft.com/office/officeart/2005/8/layout/hierarchy1"/>
    <dgm:cxn modelId="{84C27416-A83A-461F-AE22-E146E2DED559}" type="presParOf" srcId="{4F231618-C3F2-44E8-BB11-61F8F4BF2A29}" destId="{EF63A5D1-1DC3-4135-B1EC-C16F5187BEC9}" srcOrd="1" destOrd="0" presId="urn:microsoft.com/office/officeart/2005/8/layout/hierarchy1"/>
    <dgm:cxn modelId="{F6FF8888-B6E1-4061-9384-A68CB588EEDC}" type="presParOf" srcId="{8AAEBE0A-D8AD-4BE5-834D-9148B877138C}" destId="{EBB3CE60-2353-4700-B556-B4C8CB8CA4FE}" srcOrd="1" destOrd="0" presId="urn:microsoft.com/office/officeart/2005/8/layout/hierarchy1"/>
    <dgm:cxn modelId="{C5FEC09C-A03E-41B3-8CED-D7D8544ACCDD}" type="presParOf" srcId="{EBB3CE60-2353-4700-B556-B4C8CB8CA4FE}" destId="{971F48C9-81E8-4D19-9888-E4B7E671CB22}" srcOrd="0" destOrd="0" presId="urn:microsoft.com/office/officeart/2005/8/layout/hierarchy1"/>
    <dgm:cxn modelId="{BA5FB934-E15C-4D26-86CB-7F24AFDA8D12}" type="presParOf" srcId="{EBB3CE60-2353-4700-B556-B4C8CB8CA4FE}" destId="{6F9DCB96-5046-4C54-AA1B-59D351EB1A41}" srcOrd="1" destOrd="0" presId="urn:microsoft.com/office/officeart/2005/8/layout/hierarchy1"/>
    <dgm:cxn modelId="{F44B5CB5-C0EE-4B41-B8D5-16C7A7813658}" type="presParOf" srcId="{6F9DCB96-5046-4C54-AA1B-59D351EB1A41}" destId="{302B663C-2BB9-4AD7-8A56-F8D8F689D20A}" srcOrd="0" destOrd="0" presId="urn:microsoft.com/office/officeart/2005/8/layout/hierarchy1"/>
    <dgm:cxn modelId="{02B271DC-B87A-4AB9-B299-6215F572FAB5}" type="presParOf" srcId="{302B663C-2BB9-4AD7-8A56-F8D8F689D20A}" destId="{05B71DC6-A3F4-4FA9-870C-253EDA461DEB}" srcOrd="0" destOrd="0" presId="urn:microsoft.com/office/officeart/2005/8/layout/hierarchy1"/>
    <dgm:cxn modelId="{C5854A3C-BAFB-4CD1-9EA1-C01524F7E2B8}" type="presParOf" srcId="{302B663C-2BB9-4AD7-8A56-F8D8F689D20A}" destId="{62CEA7BA-B0BE-43EB-8805-71B3B2CCB6CF}" srcOrd="1" destOrd="0" presId="urn:microsoft.com/office/officeart/2005/8/layout/hierarchy1"/>
    <dgm:cxn modelId="{F6EC8DC6-C0DA-4969-ABAC-187E79D2C06D}" type="presParOf" srcId="{6F9DCB96-5046-4C54-AA1B-59D351EB1A41}" destId="{124A19F7-626E-45FF-9D99-71AB50DAC023}" srcOrd="1" destOrd="0" presId="urn:microsoft.com/office/officeart/2005/8/layout/hierarchy1"/>
    <dgm:cxn modelId="{815B1871-485B-43E5-A0B9-5CBD5B9899A2}" type="presParOf" srcId="{EBB3CE60-2353-4700-B556-B4C8CB8CA4FE}" destId="{61E3DAAB-6E2F-475B-B5B0-85D7083E5E04}" srcOrd="2" destOrd="0" presId="urn:microsoft.com/office/officeart/2005/8/layout/hierarchy1"/>
    <dgm:cxn modelId="{6AD52CF1-F345-4972-AD47-7771C12D01C3}" type="presParOf" srcId="{EBB3CE60-2353-4700-B556-B4C8CB8CA4FE}" destId="{A1FBA255-C77F-412B-B183-45183E464F5B}" srcOrd="3" destOrd="0" presId="urn:microsoft.com/office/officeart/2005/8/layout/hierarchy1"/>
    <dgm:cxn modelId="{AC43A03C-05DE-4C21-9973-FE18A1D2A110}" type="presParOf" srcId="{A1FBA255-C77F-412B-B183-45183E464F5B}" destId="{B3AB9338-7A92-429A-9E79-485E78AFBBC2}" srcOrd="0" destOrd="0" presId="urn:microsoft.com/office/officeart/2005/8/layout/hierarchy1"/>
    <dgm:cxn modelId="{7B22C199-A400-416F-B79C-DD1C47C833FB}" type="presParOf" srcId="{B3AB9338-7A92-429A-9E79-485E78AFBBC2}" destId="{497B9094-0225-4581-9E5E-6591719CEC2E}" srcOrd="0" destOrd="0" presId="urn:microsoft.com/office/officeart/2005/8/layout/hierarchy1"/>
    <dgm:cxn modelId="{0C07B2EE-DFD1-4F3E-814F-CA65E2AEE3FE}" type="presParOf" srcId="{B3AB9338-7A92-429A-9E79-485E78AFBBC2}" destId="{258C0DA0-E8A8-4F57-BFE2-3D07F37ECF25}" srcOrd="1" destOrd="0" presId="urn:microsoft.com/office/officeart/2005/8/layout/hierarchy1"/>
    <dgm:cxn modelId="{28455235-BA20-4D36-B063-C755F1FAC528}" type="presParOf" srcId="{A1FBA255-C77F-412B-B183-45183E464F5B}" destId="{66C16923-AC9A-46D0-B8A9-3DCD9976F715}" srcOrd="1" destOrd="0" presId="urn:microsoft.com/office/officeart/2005/8/layout/hierarchy1"/>
    <dgm:cxn modelId="{C5124F8B-1F6B-44CB-B4EF-0B4ADD7E0130}" type="presParOf" srcId="{F919D4E0-D2F8-4427-B848-3BA7F87B12B8}" destId="{C9C3E328-2E6D-49AD-97A1-5F383DE89702}" srcOrd="2" destOrd="0" presId="urn:microsoft.com/office/officeart/2005/8/layout/hierarchy1"/>
    <dgm:cxn modelId="{396B3F98-6B61-491E-9A07-637A807779D5}" type="presParOf" srcId="{F919D4E0-D2F8-4427-B848-3BA7F87B12B8}" destId="{0F8114A5-CBBD-45C2-A812-CB948CB5E606}" srcOrd="3" destOrd="0" presId="urn:microsoft.com/office/officeart/2005/8/layout/hierarchy1"/>
    <dgm:cxn modelId="{7E7685DE-15E2-4A9F-8243-F89A160C4556}" type="presParOf" srcId="{0F8114A5-CBBD-45C2-A812-CB948CB5E606}" destId="{2BC85874-1B0B-4972-9334-28B3C488F15E}" srcOrd="0" destOrd="0" presId="urn:microsoft.com/office/officeart/2005/8/layout/hierarchy1"/>
    <dgm:cxn modelId="{FF61FE69-6B9E-4F26-84F9-864ED6CB02E8}" type="presParOf" srcId="{2BC85874-1B0B-4972-9334-28B3C488F15E}" destId="{185FC488-6896-4567-9B99-2028EA60FBAD}" srcOrd="0" destOrd="0" presId="urn:microsoft.com/office/officeart/2005/8/layout/hierarchy1"/>
    <dgm:cxn modelId="{E48DEC29-FED8-4353-AD43-66734393A87C}" type="presParOf" srcId="{2BC85874-1B0B-4972-9334-28B3C488F15E}" destId="{760C4FD7-E661-4931-972E-CC223167B3C0}" srcOrd="1" destOrd="0" presId="urn:microsoft.com/office/officeart/2005/8/layout/hierarchy1"/>
    <dgm:cxn modelId="{B25B704F-C28F-41EC-9313-E48187364669}" type="presParOf" srcId="{0F8114A5-CBBD-45C2-A812-CB948CB5E606}" destId="{F51DF734-88D7-4AC9-8891-3CA43DC6D68E}" srcOrd="1" destOrd="0" presId="urn:microsoft.com/office/officeart/2005/8/layout/hierarchy1"/>
    <dgm:cxn modelId="{10275D1F-807F-4164-86EA-9F4D7E06E89E}" type="presParOf" srcId="{F51DF734-88D7-4AC9-8891-3CA43DC6D68E}" destId="{033C9F50-C135-4AB3-A95E-4830C17E824C}" srcOrd="0" destOrd="0" presId="urn:microsoft.com/office/officeart/2005/8/layout/hierarchy1"/>
    <dgm:cxn modelId="{E2CF15FD-6962-46EF-9275-A0BDF039DC1F}" type="presParOf" srcId="{F51DF734-88D7-4AC9-8891-3CA43DC6D68E}" destId="{29D61392-D20F-45C7-AE54-1A1B08E69D21}" srcOrd="1" destOrd="0" presId="urn:microsoft.com/office/officeart/2005/8/layout/hierarchy1"/>
    <dgm:cxn modelId="{D78D44F0-9B48-422F-8209-F3706775F8F8}" type="presParOf" srcId="{29D61392-D20F-45C7-AE54-1A1B08E69D21}" destId="{86076E42-E52A-4885-9DC7-B41EE51E42C2}" srcOrd="0" destOrd="0" presId="urn:microsoft.com/office/officeart/2005/8/layout/hierarchy1"/>
    <dgm:cxn modelId="{F781AAEE-D837-4CF6-800A-DD82B2EF4D35}" type="presParOf" srcId="{86076E42-E52A-4885-9DC7-B41EE51E42C2}" destId="{0EDA3197-E97F-4A36-BE3F-BA2D23A3FE6F}" srcOrd="0" destOrd="0" presId="urn:microsoft.com/office/officeart/2005/8/layout/hierarchy1"/>
    <dgm:cxn modelId="{B840CD0D-B93B-49D1-A08D-8288C0A5FB85}" type="presParOf" srcId="{86076E42-E52A-4885-9DC7-B41EE51E42C2}" destId="{82119A5E-144B-4740-B6D8-FEF360AEB653}" srcOrd="1" destOrd="0" presId="urn:microsoft.com/office/officeart/2005/8/layout/hierarchy1"/>
    <dgm:cxn modelId="{E90DEFC9-208E-43C5-A872-A6AC07118DD3}" type="presParOf" srcId="{29D61392-D20F-45C7-AE54-1A1B08E69D21}" destId="{08E6F550-EEC5-4C43-A702-CA941EF61152}" srcOrd="1" destOrd="0" presId="urn:microsoft.com/office/officeart/2005/8/layout/hierarchy1"/>
    <dgm:cxn modelId="{9A0FA25C-B4A5-418D-91FE-6057D8F713EC}" type="presParOf" srcId="{08E6F550-EEC5-4C43-A702-CA941EF61152}" destId="{B69D46F2-CE8A-4A37-836B-8677633ED327}" srcOrd="0" destOrd="0" presId="urn:microsoft.com/office/officeart/2005/8/layout/hierarchy1"/>
    <dgm:cxn modelId="{2CE7088C-479A-471E-A1B3-0AAEACD0B656}" type="presParOf" srcId="{08E6F550-EEC5-4C43-A702-CA941EF61152}" destId="{15445E74-D735-4F0D-9537-26CBF0DBF410}" srcOrd="1" destOrd="0" presId="urn:microsoft.com/office/officeart/2005/8/layout/hierarchy1"/>
    <dgm:cxn modelId="{1B0F73BB-7EEA-46B8-87A8-885D533B3565}" type="presParOf" srcId="{15445E74-D735-4F0D-9537-26CBF0DBF410}" destId="{0D973AB6-1E56-46E9-A3E4-89D555A0F831}" srcOrd="0" destOrd="0" presId="urn:microsoft.com/office/officeart/2005/8/layout/hierarchy1"/>
    <dgm:cxn modelId="{1CB0A1F7-B0FA-4E2F-87D4-0A9E22A15344}" type="presParOf" srcId="{0D973AB6-1E56-46E9-A3E4-89D555A0F831}" destId="{A6FEA266-BB5F-46DC-9FCC-1964C9350E7F}" srcOrd="0" destOrd="0" presId="urn:microsoft.com/office/officeart/2005/8/layout/hierarchy1"/>
    <dgm:cxn modelId="{436DC0D3-1361-49EA-A723-BA1627DD18CA}" type="presParOf" srcId="{0D973AB6-1E56-46E9-A3E4-89D555A0F831}" destId="{03094496-E9DF-43F4-91F4-74A365EDA4DA}" srcOrd="1" destOrd="0" presId="urn:microsoft.com/office/officeart/2005/8/layout/hierarchy1"/>
    <dgm:cxn modelId="{0D75F565-44C1-433C-AACC-952B47A09A27}" type="presParOf" srcId="{15445E74-D735-4F0D-9537-26CBF0DBF410}" destId="{FDCE6721-8E02-4107-A411-733A50723E89}" srcOrd="1" destOrd="0" presId="urn:microsoft.com/office/officeart/2005/8/layout/hierarchy1"/>
    <dgm:cxn modelId="{210A2E3F-C4A9-4A2B-9DA3-2CEFC5D9F1B5}" type="presParOf" srcId="{08E6F550-EEC5-4C43-A702-CA941EF61152}" destId="{5C4A5CFA-B4D3-4D24-9DA5-1681D2C489C6}" srcOrd="2" destOrd="0" presId="urn:microsoft.com/office/officeart/2005/8/layout/hierarchy1"/>
    <dgm:cxn modelId="{990A6F56-7FD3-4E64-9F41-64C537B34E5C}" type="presParOf" srcId="{08E6F550-EEC5-4C43-A702-CA941EF61152}" destId="{18A294FC-0194-4A9D-86A4-E9C82ECF8D86}" srcOrd="3" destOrd="0" presId="urn:microsoft.com/office/officeart/2005/8/layout/hierarchy1"/>
    <dgm:cxn modelId="{47687B75-5C51-4E13-B735-93D1A579552C}" type="presParOf" srcId="{18A294FC-0194-4A9D-86A4-E9C82ECF8D86}" destId="{95BFBFC1-2171-4200-861F-8B4BFE90185F}" srcOrd="0" destOrd="0" presId="urn:microsoft.com/office/officeart/2005/8/layout/hierarchy1"/>
    <dgm:cxn modelId="{7BB3B893-6572-4BDF-A613-63CA0439770D}" type="presParOf" srcId="{95BFBFC1-2171-4200-861F-8B4BFE90185F}" destId="{C3804810-8C1B-4B0E-BB50-5C0FB843896E}" srcOrd="0" destOrd="0" presId="urn:microsoft.com/office/officeart/2005/8/layout/hierarchy1"/>
    <dgm:cxn modelId="{56152A67-8787-48C9-8604-AB7B8531308F}" type="presParOf" srcId="{95BFBFC1-2171-4200-861F-8B4BFE90185F}" destId="{5A16EABE-4845-46EE-8510-C12120DEE4C1}" srcOrd="1" destOrd="0" presId="urn:microsoft.com/office/officeart/2005/8/layout/hierarchy1"/>
    <dgm:cxn modelId="{27463AEF-4D85-43C9-9D7D-B121AE3FA411}" type="presParOf" srcId="{18A294FC-0194-4A9D-86A4-E9C82ECF8D86}" destId="{0CD413FD-30E4-4BDE-8B6F-29F8E473DACD}" srcOrd="1" destOrd="0" presId="urn:microsoft.com/office/officeart/2005/8/layout/hierarchy1"/>
    <dgm:cxn modelId="{07E53688-0AEE-4ABE-9EE6-76ACC6607A15}" type="presParOf" srcId="{F51DF734-88D7-4AC9-8891-3CA43DC6D68E}" destId="{23B3BA9F-8173-4B5C-8F41-DC5D8B5EF72D}" srcOrd="2" destOrd="0" presId="urn:microsoft.com/office/officeart/2005/8/layout/hierarchy1"/>
    <dgm:cxn modelId="{05BD5BD7-BF19-42F1-B650-CE66B1418B9B}" type="presParOf" srcId="{F51DF734-88D7-4AC9-8891-3CA43DC6D68E}" destId="{78751CB6-FE77-4CC3-A421-89B6A5613FD1}" srcOrd="3" destOrd="0" presId="urn:microsoft.com/office/officeart/2005/8/layout/hierarchy1"/>
    <dgm:cxn modelId="{20F27ED3-3ECA-4ACE-A553-8433557D2CB9}" type="presParOf" srcId="{78751CB6-FE77-4CC3-A421-89B6A5613FD1}" destId="{08A4BE2B-F67D-483A-999B-40EFA7CBE85F}" srcOrd="0" destOrd="0" presId="urn:microsoft.com/office/officeart/2005/8/layout/hierarchy1"/>
    <dgm:cxn modelId="{957945BC-D089-4D15-9892-AB68BACD239B}" type="presParOf" srcId="{08A4BE2B-F67D-483A-999B-40EFA7CBE85F}" destId="{B458AEEB-D53C-4DA5-858D-B17EAD8C3E13}" srcOrd="0" destOrd="0" presId="urn:microsoft.com/office/officeart/2005/8/layout/hierarchy1"/>
    <dgm:cxn modelId="{1D0136BF-E866-4478-893A-1A7F99082D07}" type="presParOf" srcId="{08A4BE2B-F67D-483A-999B-40EFA7CBE85F}" destId="{D7BDADB3-070F-4F1E-8014-304301731CDB}" srcOrd="1" destOrd="0" presId="urn:microsoft.com/office/officeart/2005/8/layout/hierarchy1"/>
    <dgm:cxn modelId="{E6218228-9A35-4B52-AE20-BE303E300EF1}" type="presParOf" srcId="{78751CB6-FE77-4CC3-A421-89B6A5613FD1}" destId="{B7A55DD7-1165-4A7E-8751-143F284F2C1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BA9F-8173-4B5C-8F41-DC5D8B5EF72D}">
      <dsp:nvSpPr>
        <dsp:cNvPr id="0" name=""/>
        <dsp:cNvSpPr/>
      </dsp:nvSpPr>
      <dsp:spPr>
        <a:xfrm>
          <a:off x="4835351" y="1719869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6"/>
              </a:lnTo>
              <a:lnTo>
                <a:pt x="618209" y="200496"/>
              </a:lnTo>
              <a:lnTo>
                <a:pt x="618209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A5CFA-B4D3-4D24-9DA5-1681D2C489C6}">
      <dsp:nvSpPr>
        <dsp:cNvPr id="0" name=""/>
        <dsp:cNvSpPr/>
      </dsp:nvSpPr>
      <dsp:spPr>
        <a:xfrm>
          <a:off x="4217141" y="2656457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6"/>
              </a:lnTo>
              <a:lnTo>
                <a:pt x="618209" y="200496"/>
              </a:lnTo>
              <a:lnTo>
                <a:pt x="618209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D46F2-CE8A-4A37-836B-8677633ED327}">
      <dsp:nvSpPr>
        <dsp:cNvPr id="0" name=""/>
        <dsp:cNvSpPr/>
      </dsp:nvSpPr>
      <dsp:spPr>
        <a:xfrm>
          <a:off x="3598932" y="2656457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618209" y="0"/>
              </a:moveTo>
              <a:lnTo>
                <a:pt x="618209" y="200496"/>
              </a:lnTo>
              <a:lnTo>
                <a:pt x="0" y="200496"/>
              </a:lnTo>
              <a:lnTo>
                <a:pt x="0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C9F50-C135-4AB3-A95E-4830C17E824C}">
      <dsp:nvSpPr>
        <dsp:cNvPr id="0" name=""/>
        <dsp:cNvSpPr/>
      </dsp:nvSpPr>
      <dsp:spPr>
        <a:xfrm>
          <a:off x="4217141" y="1719869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618209" y="0"/>
              </a:moveTo>
              <a:lnTo>
                <a:pt x="618209" y="200496"/>
              </a:lnTo>
              <a:lnTo>
                <a:pt x="0" y="200496"/>
              </a:lnTo>
              <a:lnTo>
                <a:pt x="0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3E328-2E6D-49AD-97A1-5F383DE89702}">
      <dsp:nvSpPr>
        <dsp:cNvPr id="0" name=""/>
        <dsp:cNvSpPr/>
      </dsp:nvSpPr>
      <dsp:spPr>
        <a:xfrm>
          <a:off x="2942402" y="720020"/>
          <a:ext cx="1892949" cy="35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57"/>
              </a:lnTo>
              <a:lnTo>
                <a:pt x="1892949" y="263757"/>
              </a:lnTo>
              <a:lnTo>
                <a:pt x="1892949" y="3574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DAAB-6E2F-475B-B5B0-85D7083E5E04}">
      <dsp:nvSpPr>
        <dsp:cNvPr id="0" name=""/>
        <dsp:cNvSpPr/>
      </dsp:nvSpPr>
      <dsp:spPr>
        <a:xfrm>
          <a:off x="1744303" y="2656457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6"/>
              </a:lnTo>
              <a:lnTo>
                <a:pt x="618209" y="200496"/>
              </a:lnTo>
              <a:lnTo>
                <a:pt x="618209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F48C9-81E8-4D19-9888-E4B7E671CB22}">
      <dsp:nvSpPr>
        <dsp:cNvPr id="0" name=""/>
        <dsp:cNvSpPr/>
      </dsp:nvSpPr>
      <dsp:spPr>
        <a:xfrm>
          <a:off x="1126093" y="2656457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618209" y="0"/>
              </a:moveTo>
              <a:lnTo>
                <a:pt x="618209" y="200496"/>
              </a:lnTo>
              <a:lnTo>
                <a:pt x="0" y="200496"/>
              </a:lnTo>
              <a:lnTo>
                <a:pt x="0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0EF20-82ED-41FD-9A37-74694B5A127B}">
      <dsp:nvSpPr>
        <dsp:cNvPr id="0" name=""/>
        <dsp:cNvSpPr/>
      </dsp:nvSpPr>
      <dsp:spPr>
        <a:xfrm>
          <a:off x="1126093" y="1719869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96"/>
              </a:lnTo>
              <a:lnTo>
                <a:pt x="618209" y="200496"/>
              </a:lnTo>
              <a:lnTo>
                <a:pt x="618209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5E4B0-810B-4373-8AE3-19289D0A88E4}">
      <dsp:nvSpPr>
        <dsp:cNvPr id="0" name=""/>
        <dsp:cNvSpPr/>
      </dsp:nvSpPr>
      <dsp:spPr>
        <a:xfrm>
          <a:off x="507883" y="1719869"/>
          <a:ext cx="618209" cy="294211"/>
        </a:xfrm>
        <a:custGeom>
          <a:avLst/>
          <a:gdLst/>
          <a:ahLst/>
          <a:cxnLst/>
          <a:rect l="0" t="0" r="0" b="0"/>
          <a:pathLst>
            <a:path>
              <a:moveTo>
                <a:pt x="618209" y="0"/>
              </a:moveTo>
              <a:lnTo>
                <a:pt x="618209" y="200496"/>
              </a:lnTo>
              <a:lnTo>
                <a:pt x="0" y="200496"/>
              </a:lnTo>
              <a:lnTo>
                <a:pt x="0" y="29421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9987E-E2B8-48EE-B439-7FF1A2A49AD2}">
      <dsp:nvSpPr>
        <dsp:cNvPr id="0" name=""/>
        <dsp:cNvSpPr/>
      </dsp:nvSpPr>
      <dsp:spPr>
        <a:xfrm>
          <a:off x="1126093" y="720020"/>
          <a:ext cx="1816309" cy="357472"/>
        </a:xfrm>
        <a:custGeom>
          <a:avLst/>
          <a:gdLst/>
          <a:ahLst/>
          <a:cxnLst/>
          <a:rect l="0" t="0" r="0" b="0"/>
          <a:pathLst>
            <a:path>
              <a:moveTo>
                <a:pt x="1816309" y="0"/>
              </a:moveTo>
              <a:lnTo>
                <a:pt x="1816309" y="263757"/>
              </a:lnTo>
              <a:lnTo>
                <a:pt x="0" y="263757"/>
              </a:lnTo>
              <a:lnTo>
                <a:pt x="0" y="35747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38073-C53F-473B-B3E0-A1A09968CE14}">
      <dsp:nvSpPr>
        <dsp:cNvPr id="0" name=""/>
        <dsp:cNvSpPr/>
      </dsp:nvSpPr>
      <dsp:spPr>
        <a:xfrm>
          <a:off x="1934165" y="77644"/>
          <a:ext cx="2016474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127E2-4C61-4795-B199-B831B724B0F5}">
      <dsp:nvSpPr>
        <dsp:cNvPr id="0" name=""/>
        <dsp:cNvSpPr/>
      </dsp:nvSpPr>
      <dsp:spPr>
        <a:xfrm>
          <a:off x="2046567" y="184426"/>
          <a:ext cx="2016474" cy="642376"/>
        </a:xfrm>
        <a:prstGeom prst="roundRect">
          <a:avLst>
            <a:gd name="adj" fmla="val 10000"/>
          </a:avLst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Open </a:t>
          </a:r>
          <a:r>
            <a:rPr lang="cs-CZ" sz="16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channel</a:t>
          </a:r>
          <a:r>
            <a:rPr lang="cs-CZ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065382" y="203241"/>
        <a:ext cx="1978844" cy="604746"/>
      </dsp:txXfrm>
    </dsp:sp>
    <dsp:sp modelId="{12D3D42E-604D-4511-92CB-878CDCE6B206}">
      <dsp:nvSpPr>
        <dsp:cNvPr id="0" name=""/>
        <dsp:cNvSpPr/>
      </dsp:nvSpPr>
      <dsp:spPr>
        <a:xfrm>
          <a:off x="620285" y="1077493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BC38A-626E-4928-B4ED-A092848FD5F7}">
      <dsp:nvSpPr>
        <dsp:cNvPr id="0" name=""/>
        <dsp:cNvSpPr/>
      </dsp:nvSpPr>
      <dsp:spPr>
        <a:xfrm>
          <a:off x="732687" y="1184274"/>
          <a:ext cx="1011615" cy="64237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Steady</a:t>
          </a:r>
          <a:r>
            <a:rPr lang="cs-CZ" sz="16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6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6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1502" y="1203089"/>
        <a:ext cx="973985" cy="604746"/>
      </dsp:txXfrm>
    </dsp:sp>
    <dsp:sp modelId="{2E4E3D62-D030-4C2D-BC01-513AFF59EDF1}">
      <dsp:nvSpPr>
        <dsp:cNvPr id="0" name=""/>
        <dsp:cNvSpPr/>
      </dsp:nvSpPr>
      <dsp:spPr>
        <a:xfrm>
          <a:off x="2076" y="2014080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71447-F41E-4BBE-8BD9-6602BB0CD881}">
      <dsp:nvSpPr>
        <dsp:cNvPr id="0" name=""/>
        <dsp:cNvSpPr/>
      </dsp:nvSpPr>
      <dsp:spPr>
        <a:xfrm>
          <a:off x="114477" y="2120862"/>
          <a:ext cx="1011615" cy="642376"/>
        </a:xfrm>
        <a:prstGeom prst="roundRect">
          <a:avLst>
            <a:gd name="adj" fmla="val 10000"/>
          </a:avLst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Uniform</a:t>
          </a:r>
          <a:endParaRPr lang="cs-CZ" sz="16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3292" y="2139677"/>
        <a:ext cx="973985" cy="604746"/>
      </dsp:txXfrm>
    </dsp:sp>
    <dsp:sp modelId="{5FB0B2F7-4F46-4EBF-A2D9-756C20ED3372}">
      <dsp:nvSpPr>
        <dsp:cNvPr id="0" name=""/>
        <dsp:cNvSpPr/>
      </dsp:nvSpPr>
      <dsp:spPr>
        <a:xfrm>
          <a:off x="1238495" y="2014080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3A5D1-1DC3-4135-B1EC-C16F5187BEC9}">
      <dsp:nvSpPr>
        <dsp:cNvPr id="0" name=""/>
        <dsp:cNvSpPr/>
      </dsp:nvSpPr>
      <dsp:spPr>
        <a:xfrm>
          <a:off x="1350897" y="2120862"/>
          <a:ext cx="1011615" cy="64237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endParaRPr lang="cs-CZ" sz="16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69712" y="2139677"/>
        <a:ext cx="973985" cy="604746"/>
      </dsp:txXfrm>
    </dsp:sp>
    <dsp:sp modelId="{05B71DC6-A3F4-4FA9-870C-253EDA461DEB}">
      <dsp:nvSpPr>
        <dsp:cNvPr id="0" name=""/>
        <dsp:cNvSpPr/>
      </dsp:nvSpPr>
      <dsp:spPr>
        <a:xfrm>
          <a:off x="620285" y="2950668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EA7BA-B0BE-43EB-8805-71B3B2CCB6CF}">
      <dsp:nvSpPr>
        <dsp:cNvPr id="0" name=""/>
        <dsp:cNvSpPr/>
      </dsp:nvSpPr>
      <dsp:spPr>
        <a:xfrm>
          <a:off x="732687" y="3057450"/>
          <a:ext cx="1011615" cy="64237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Gradually</a:t>
          </a:r>
          <a:r>
            <a:rPr lang="cs-CZ" sz="1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r>
            <a:rPr lang="cs-CZ" sz="1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4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1502" y="3076265"/>
        <a:ext cx="973985" cy="604746"/>
      </dsp:txXfrm>
    </dsp:sp>
    <dsp:sp modelId="{497B9094-0225-4581-9E5E-6591719CEC2E}">
      <dsp:nvSpPr>
        <dsp:cNvPr id="0" name=""/>
        <dsp:cNvSpPr/>
      </dsp:nvSpPr>
      <dsp:spPr>
        <a:xfrm>
          <a:off x="1856705" y="2950668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C0DA0-E8A8-4F57-BFE2-3D07F37ECF25}">
      <dsp:nvSpPr>
        <dsp:cNvPr id="0" name=""/>
        <dsp:cNvSpPr/>
      </dsp:nvSpPr>
      <dsp:spPr>
        <a:xfrm>
          <a:off x="1969106" y="3057450"/>
          <a:ext cx="1011615" cy="64237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Rapidly</a:t>
          </a:r>
          <a:r>
            <a:rPr lang="cs-CZ" sz="1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varied</a:t>
          </a:r>
          <a:r>
            <a:rPr lang="cs-CZ" sz="1400" b="1" kern="1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cs-CZ" sz="1400" b="1" kern="1200" dirty="0" err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rPr>
            <a:t>flow</a:t>
          </a:r>
          <a:endParaRPr lang="cs-CZ" sz="1400" b="1" kern="1200" dirty="0">
            <a:solidFill>
              <a:srgbClr val="C000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87921" y="3076265"/>
        <a:ext cx="973985" cy="604746"/>
      </dsp:txXfrm>
    </dsp:sp>
    <dsp:sp modelId="{185FC488-6896-4567-9B99-2028EA60FBAD}">
      <dsp:nvSpPr>
        <dsp:cNvPr id="0" name=""/>
        <dsp:cNvSpPr/>
      </dsp:nvSpPr>
      <dsp:spPr>
        <a:xfrm>
          <a:off x="4329543" y="1077493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4FD7-E661-4931-972E-CC223167B3C0}">
      <dsp:nvSpPr>
        <dsp:cNvPr id="0" name=""/>
        <dsp:cNvSpPr/>
      </dsp:nvSpPr>
      <dsp:spPr>
        <a:xfrm>
          <a:off x="4441945" y="1184274"/>
          <a:ext cx="1011615" cy="642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 err="1">
              <a:effectLst/>
            </a:rPr>
            <a:t>Unsteady</a:t>
          </a:r>
          <a:r>
            <a:rPr lang="cs-CZ" sz="1400" b="1" kern="1200" dirty="0">
              <a:effectLst/>
            </a:rPr>
            <a:t> </a:t>
          </a:r>
          <a:r>
            <a:rPr lang="cs-CZ" sz="1400" b="1" kern="1200" dirty="0" err="1">
              <a:effectLst/>
            </a:rPr>
            <a:t>flow</a:t>
          </a:r>
          <a:endParaRPr lang="cs-CZ" sz="1400" b="1" kern="1200" dirty="0">
            <a:effectLst/>
          </a:endParaRPr>
        </a:p>
      </dsp:txBody>
      <dsp:txXfrm>
        <a:off x="4460760" y="1203089"/>
        <a:ext cx="973985" cy="604746"/>
      </dsp:txXfrm>
    </dsp:sp>
    <dsp:sp modelId="{0EDA3197-E97F-4A36-BE3F-BA2D23A3FE6F}">
      <dsp:nvSpPr>
        <dsp:cNvPr id="0" name=""/>
        <dsp:cNvSpPr/>
      </dsp:nvSpPr>
      <dsp:spPr>
        <a:xfrm>
          <a:off x="3711334" y="2014080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19A5E-144B-4740-B6D8-FEF360AEB653}">
      <dsp:nvSpPr>
        <dsp:cNvPr id="0" name=""/>
        <dsp:cNvSpPr/>
      </dsp:nvSpPr>
      <dsp:spPr>
        <a:xfrm>
          <a:off x="3823735" y="2120862"/>
          <a:ext cx="1011615" cy="642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Varied</a:t>
          </a:r>
          <a:endParaRPr lang="cs-CZ" sz="1400" kern="1200" dirty="0"/>
        </a:p>
      </dsp:txBody>
      <dsp:txXfrm>
        <a:off x="3842550" y="2139677"/>
        <a:ext cx="973985" cy="604746"/>
      </dsp:txXfrm>
    </dsp:sp>
    <dsp:sp modelId="{A6FEA266-BB5F-46DC-9FCC-1964C9350E7F}">
      <dsp:nvSpPr>
        <dsp:cNvPr id="0" name=""/>
        <dsp:cNvSpPr/>
      </dsp:nvSpPr>
      <dsp:spPr>
        <a:xfrm>
          <a:off x="3093124" y="2950668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94496-E9DF-43F4-91F4-74A365EDA4DA}">
      <dsp:nvSpPr>
        <dsp:cNvPr id="0" name=""/>
        <dsp:cNvSpPr/>
      </dsp:nvSpPr>
      <dsp:spPr>
        <a:xfrm>
          <a:off x="3205526" y="3057450"/>
          <a:ext cx="1011615" cy="642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Gradually</a:t>
          </a:r>
          <a:r>
            <a:rPr lang="cs-CZ" sz="1400" kern="1200" dirty="0"/>
            <a:t> </a:t>
          </a:r>
          <a:r>
            <a:rPr lang="cs-CZ" sz="1400" kern="1200" dirty="0" err="1"/>
            <a:t>varied</a:t>
          </a:r>
          <a:r>
            <a:rPr lang="cs-CZ" sz="1400" kern="1200" dirty="0"/>
            <a:t> </a:t>
          </a:r>
          <a:r>
            <a:rPr lang="cs-CZ" sz="1400" kern="1200" dirty="0" err="1"/>
            <a:t>flow</a:t>
          </a:r>
          <a:endParaRPr lang="cs-CZ" sz="1400" kern="1200" dirty="0"/>
        </a:p>
      </dsp:txBody>
      <dsp:txXfrm>
        <a:off x="3224341" y="3076265"/>
        <a:ext cx="973985" cy="604746"/>
      </dsp:txXfrm>
    </dsp:sp>
    <dsp:sp modelId="{C3804810-8C1B-4B0E-BB50-5C0FB843896E}">
      <dsp:nvSpPr>
        <dsp:cNvPr id="0" name=""/>
        <dsp:cNvSpPr/>
      </dsp:nvSpPr>
      <dsp:spPr>
        <a:xfrm>
          <a:off x="4329543" y="2950668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6EABE-4845-46EE-8510-C12120DEE4C1}">
      <dsp:nvSpPr>
        <dsp:cNvPr id="0" name=""/>
        <dsp:cNvSpPr/>
      </dsp:nvSpPr>
      <dsp:spPr>
        <a:xfrm>
          <a:off x="4441945" y="3057450"/>
          <a:ext cx="1011615" cy="642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Rapidly</a:t>
          </a:r>
          <a:r>
            <a:rPr lang="cs-CZ" sz="1400" kern="1200" dirty="0"/>
            <a:t> </a:t>
          </a:r>
          <a:r>
            <a:rPr lang="cs-CZ" sz="1400" kern="1200" dirty="0" err="1"/>
            <a:t>varied</a:t>
          </a:r>
          <a:r>
            <a:rPr lang="cs-CZ" sz="1400" kern="1200" dirty="0"/>
            <a:t> </a:t>
          </a:r>
          <a:r>
            <a:rPr lang="cs-CZ" sz="1400" kern="1200" dirty="0" err="1"/>
            <a:t>flow</a:t>
          </a:r>
          <a:endParaRPr lang="cs-CZ" sz="1400" kern="1200" dirty="0"/>
        </a:p>
      </dsp:txBody>
      <dsp:txXfrm>
        <a:off x="4460760" y="3076265"/>
        <a:ext cx="973985" cy="604746"/>
      </dsp:txXfrm>
    </dsp:sp>
    <dsp:sp modelId="{B458AEEB-D53C-4DA5-858D-B17EAD8C3E13}">
      <dsp:nvSpPr>
        <dsp:cNvPr id="0" name=""/>
        <dsp:cNvSpPr/>
      </dsp:nvSpPr>
      <dsp:spPr>
        <a:xfrm>
          <a:off x="4947753" y="2014080"/>
          <a:ext cx="1011615" cy="64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ADB3-070F-4F1E-8014-304301731CDB}">
      <dsp:nvSpPr>
        <dsp:cNvPr id="0" name=""/>
        <dsp:cNvSpPr/>
      </dsp:nvSpPr>
      <dsp:spPr>
        <a:xfrm>
          <a:off x="5060155" y="2120862"/>
          <a:ext cx="1011615" cy="6423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Uniform</a:t>
          </a:r>
          <a:endParaRPr lang="cs-CZ" sz="1400" kern="1200" dirty="0"/>
        </a:p>
      </dsp:txBody>
      <dsp:txXfrm>
        <a:off x="5078970" y="2139677"/>
        <a:ext cx="973985" cy="60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3" cy="49792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5275" y="1"/>
            <a:ext cx="2971093" cy="49792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DAE385A1-6299-4BCF-B06C-66B2BB467A87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9355"/>
            <a:ext cx="2971093" cy="49792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5275" y="9449355"/>
            <a:ext cx="2971093" cy="497922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F039BF54-5E12-4375-AC5C-928E7F2983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19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3"/>
          </a:xfrm>
          <a:prstGeom prst="rect">
            <a:avLst/>
          </a:prstGeom>
        </p:spPr>
        <p:txBody>
          <a:bodyPr vert="horz" lIns="92130" tIns="46066" rIns="92130" bIns="4606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2130" tIns="46066" rIns="92130" bIns="46066" rtlCol="0"/>
          <a:lstStyle>
            <a:lvl1pPr algn="r">
              <a:defRPr sz="1200"/>
            </a:lvl1pPr>
          </a:lstStyle>
          <a:p>
            <a:fld id="{15C801E0-3765-40F7-9630-D1B4E0FBC8EC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0" tIns="46066" rIns="92130" bIns="4606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2130" tIns="46066" rIns="92130" bIns="4606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8187"/>
            <a:ext cx="2971800" cy="497363"/>
          </a:xfrm>
          <a:prstGeom prst="rect">
            <a:avLst/>
          </a:prstGeom>
        </p:spPr>
        <p:txBody>
          <a:bodyPr vert="horz" lIns="92130" tIns="46066" rIns="92130" bIns="4606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800" cy="497363"/>
          </a:xfrm>
          <a:prstGeom prst="rect">
            <a:avLst/>
          </a:prstGeom>
        </p:spPr>
        <p:txBody>
          <a:bodyPr vert="horz" lIns="92130" tIns="46066" rIns="92130" bIns="46066" rtlCol="0" anchor="b"/>
          <a:lstStyle>
            <a:lvl1pPr algn="r">
              <a:defRPr sz="1200"/>
            </a:lvl1pPr>
          </a:lstStyle>
          <a:p>
            <a:fld id="{F505F816-D89C-4916-8C6E-FB87C3D30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04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12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4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3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08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77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36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7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2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7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81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4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6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8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26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0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61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08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61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6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4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7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4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5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AEE3-940E-419E-8FB9-E959029E39CC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FA095-B559-42EF-B8CB-295BFABA6E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F9D9-8DD7-4954-9356-FA222B70D8A1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4997-5353-4C37-BD31-C104D6C3FBE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0BAC5-4CA4-4DD4-B6F5-1384AEFB9679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D0CF-AE9F-4C67-B88A-7D41E047FFD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6B3-CD8D-41A5-B010-B1C597359303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AEBF-CEC4-4AC1-BDF8-4F87E57256A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D94C-8511-4F58-935E-AC09328C63BF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08E6B9-561F-46D4-9354-E985C0699C8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86987-B275-4AFA-BE64-E66EE8B066A0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A4EE-0C6E-42DC-8643-862999D41F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AA8D-A724-41A4-8755-BAEE119B5A1F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6343E-C5E9-4605-83CB-4ADB20B414F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C7EB-3F53-461F-AF34-0547893B69EB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91DAC-2397-4030-B891-733128AD3B3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0770E-4EA8-4EED-8F7A-B97043FC298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AF7C-8337-4E57-8267-5F5F2D69CC24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0C031-0461-48CD-8E8C-0BF8BADE866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1789-93D6-43B5-93BA-90D73E07148C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F9971-BD67-4803-9046-D6876146D2D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fld id="{36226A07-5CA1-4368-A7D9-EF361D0F36A0}" type="datetime1">
              <a:rPr lang="en-US" smtClean="0">
                <a:solidFill>
                  <a:srgbClr val="000000"/>
                </a:solidFill>
                <a:cs typeface="Arial" charset="0"/>
              </a:rPr>
              <a:t>11/20/2024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18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4DE6A-F5EB-4AE8-A837-06D6DEE26D9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cs typeface="Arial" charset="0"/>
              </a:rPr>
              <a:pPr/>
              <a:t>‹#›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.jpg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wmf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640.pn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0.png"/><Relationship Id="rId10" Type="http://schemas.openxmlformats.org/officeDocument/2006/relationships/image" Target="../media/image630.png"/><Relationship Id="rId4" Type="http://schemas.openxmlformats.org/officeDocument/2006/relationships/image" Target="../media/image32.wmf"/><Relationship Id="rId9" Type="http://schemas.openxmlformats.org/officeDocument/2006/relationships/image" Target="../media/image6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11" Type="http://schemas.openxmlformats.org/officeDocument/2006/relationships/image" Target="../media/image2.jpg"/><Relationship Id="rId5" Type="http://schemas.openxmlformats.org/officeDocument/2006/relationships/image" Target="../media/image671.png"/><Relationship Id="rId10" Type="http://schemas.openxmlformats.org/officeDocument/2006/relationships/image" Target="../media/image710.png"/><Relationship Id="rId4" Type="http://schemas.openxmlformats.org/officeDocument/2006/relationships/image" Target="../media/image660.png"/><Relationship Id="rId9" Type="http://schemas.openxmlformats.org/officeDocument/2006/relationships/image" Target="../media/image7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7" Type="http://schemas.openxmlformats.org/officeDocument/2006/relationships/image" Target="../media/image75.png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11" Type="http://schemas.openxmlformats.org/officeDocument/2006/relationships/image" Target="../media/image771.png"/><Relationship Id="rId5" Type="http://schemas.openxmlformats.org/officeDocument/2006/relationships/image" Target="../media/image73.png"/><Relationship Id="rId10" Type="http://schemas.openxmlformats.org/officeDocument/2006/relationships/image" Target="../media/image700.png"/><Relationship Id="rId4" Type="http://schemas.openxmlformats.org/officeDocument/2006/relationships/image" Target="../media/image72.png"/><Relationship Id="rId9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8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Relationship Id="rId9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0.png"/><Relationship Id="rId10" Type="http://schemas.openxmlformats.org/officeDocument/2006/relationships/image" Target="../media/image2.jpg"/><Relationship Id="rId4" Type="http://schemas.openxmlformats.org/officeDocument/2006/relationships/image" Target="../media/image810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2.jp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2.jpg"/><Relationship Id="rId5" Type="http://schemas.openxmlformats.org/officeDocument/2006/relationships/image" Target="../media/image510.png"/><Relationship Id="rId10" Type="http://schemas.openxmlformats.org/officeDocument/2006/relationships/image" Target="../media/image150.png"/><Relationship Id="rId4" Type="http://schemas.openxmlformats.org/officeDocument/2006/relationships/image" Target="../media/image120.png"/><Relationship Id="rId9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4339E3-E7E0-9644-16D8-F611EE8E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DAEF4F-0390-9DDC-13BD-4A43DA5F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0F2731B5-76B8-A0D3-EC6C-5A9C57BFB0B9}"/>
              </a:ext>
            </a:extLst>
          </p:cNvPr>
          <p:cNvSpPr txBox="1"/>
          <p:nvPr/>
        </p:nvSpPr>
        <p:spPr>
          <a:xfrm>
            <a:off x="3519055" y="375273"/>
            <a:ext cx="617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ZVX146E  </a:t>
            </a:r>
            <a:r>
              <a:rPr lang="cs-CZ" sz="24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Environmental</a:t>
            </a:r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4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Hydraulics</a:t>
            </a:r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  </a:t>
            </a:r>
          </a:p>
          <a:p>
            <a:pPr eaLnBrk="1" hangingPunct="1"/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5EC5F8-1A4A-30A4-06BD-032D3485C409}"/>
              </a:ext>
            </a:extLst>
          </p:cNvPr>
          <p:cNvSpPr txBox="1"/>
          <p:nvPr/>
        </p:nvSpPr>
        <p:spPr>
          <a:xfrm>
            <a:off x="5294174" y="1381488"/>
            <a:ext cx="210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000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Lecture</a:t>
            </a: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" panose="02040503050406030204" pitchFamily="18" charset="0"/>
                <a:cs typeface="Arial" charset="0"/>
              </a:rPr>
              <a:t> - 7 </a:t>
            </a:r>
            <a:endParaRPr lang="cs-CZ" sz="3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6A5258-43F2-2FCF-734F-EC34985184FC}"/>
              </a:ext>
            </a:extLst>
          </p:cNvPr>
          <p:cNvSpPr txBox="1"/>
          <p:nvPr/>
        </p:nvSpPr>
        <p:spPr>
          <a:xfrm>
            <a:off x="198474" y="6094644"/>
            <a:ext cx="2568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mbria Math" panose="02040503050406030204" pitchFamily="18" charset="0"/>
                <a:cs typeface="Arial" charset="0"/>
              </a:rPr>
              <a:t>2024-2025 – WS</a:t>
            </a:r>
            <a:endParaRPr lang="cs-CZ" sz="2400" dirty="0">
              <a:solidFill>
                <a:schemeClr val="bg1">
                  <a:lumMod val="85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41E2086-F5A4-4B90-9E40-6CCC43A780C4}"/>
              </a:ext>
            </a:extLst>
          </p:cNvPr>
          <p:cNvSpPr/>
          <p:nvPr/>
        </p:nvSpPr>
        <p:spPr>
          <a:xfrm>
            <a:off x="1350166" y="647189"/>
            <a:ext cx="75153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Geometric</a:t>
            </a:r>
            <a:r>
              <a:rPr lang="cs-CZ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characteristics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top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width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width of the channel section at 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free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surface</a:t>
            </a:r>
            <a:r>
              <a:rPr lang="cs-CZ" dirty="0">
                <a:solidFill>
                  <a:srgbClr val="5491A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water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area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cross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-sec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cross-sectional area of the flow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normal to the direction of flow.</a:t>
            </a: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wetted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perimeter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length of the line of intersection of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channel wetted surface with a cross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sectional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plane normal to the direction of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flow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hydraulic radius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cs-CZ" b="1" baseline="-250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A/P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ratio of the water area to its wetted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perimeter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depth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y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</a:t>
            </a:r>
            <a:r>
              <a:rPr lang="cs-CZ" dirty="0">
                <a:solidFill>
                  <a:srgbClr val="5491A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cs-CZ" dirty="0">
                <a:solidFill>
                  <a:srgbClr val="5491A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distance –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bottom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free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water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level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hydraulic depth</a:t>
            </a:r>
            <a:r>
              <a:rPr lang="en-US" dirty="0">
                <a:solidFill>
                  <a:srgbClr val="3333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A/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 (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mean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average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depth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ratio of the water area to the top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width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slope</a:t>
            </a:r>
            <a:r>
              <a:rPr lang="cs-CZ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m</a:t>
            </a:r>
            <a:r>
              <a:rPr lang="cs-CZ" dirty="0">
                <a:solidFill>
                  <a:srgbClr val="1E23E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(1:m = tg </a:t>
            </a:r>
            <a:r>
              <a:rPr lang="cs-CZ" dirty="0">
                <a:latin typeface="Symbol" panose="05050102010706020507" pitchFamily="18" charset="2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5FC9F06B-6830-4AEF-94D8-85537960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841" y="1480748"/>
            <a:ext cx="3884567" cy="14453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B80A81C-4F88-4DB0-9DEA-20636ABDE673}"/>
              </a:ext>
            </a:extLst>
          </p:cNvPr>
          <p:cNvSpPr txBox="1"/>
          <p:nvPr/>
        </p:nvSpPr>
        <p:spPr>
          <a:xfrm>
            <a:off x="7641082" y="2465858"/>
            <a:ext cx="360040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9A19F5-00F9-4AD8-AC87-EC0980401504}"/>
              </a:ext>
            </a:extLst>
          </p:cNvPr>
          <p:cNvSpPr txBox="1"/>
          <p:nvPr/>
        </p:nvSpPr>
        <p:spPr>
          <a:xfrm>
            <a:off x="11139409" y="2609282"/>
            <a:ext cx="4558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78AE98D-0699-46DF-84F4-79A33F71E70D}"/>
              </a:ext>
            </a:extLst>
          </p:cNvPr>
          <p:cNvCxnSpPr/>
          <p:nvPr/>
        </p:nvCxnSpPr>
        <p:spPr>
          <a:xfrm flipV="1">
            <a:off x="7824513" y="1453034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850CD60-B28E-420A-BA12-34E5F4E11497}"/>
              </a:ext>
            </a:extLst>
          </p:cNvPr>
          <p:cNvCxnSpPr/>
          <p:nvPr/>
        </p:nvCxnSpPr>
        <p:spPr>
          <a:xfrm flipV="1">
            <a:off x="11127403" y="1442264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FD02A8D-5579-44DE-B361-D6E6C9D36198}"/>
              </a:ext>
            </a:extLst>
          </p:cNvPr>
          <p:cNvCxnSpPr/>
          <p:nvPr/>
        </p:nvCxnSpPr>
        <p:spPr>
          <a:xfrm flipV="1">
            <a:off x="7824513" y="1442264"/>
            <a:ext cx="3302890" cy="10770"/>
          </a:xfrm>
          <a:prstGeom prst="straightConnector1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EF3368D-1E77-4660-8976-C58E28CC3DE2}"/>
              </a:ext>
            </a:extLst>
          </p:cNvPr>
          <p:cNvSpPr txBox="1"/>
          <p:nvPr/>
        </p:nvSpPr>
        <p:spPr>
          <a:xfrm>
            <a:off x="9332428" y="966522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7779D36-68FD-439C-B476-B92FFF694DDB}"/>
              </a:ext>
            </a:extLst>
          </p:cNvPr>
          <p:cNvCxnSpPr/>
          <p:nvPr/>
        </p:nvCxnSpPr>
        <p:spPr>
          <a:xfrm flipV="1">
            <a:off x="8727598" y="2865376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370343D-D6AD-4B1B-8897-FE2BE772C3DA}"/>
              </a:ext>
            </a:extLst>
          </p:cNvPr>
          <p:cNvCxnSpPr/>
          <p:nvPr/>
        </p:nvCxnSpPr>
        <p:spPr>
          <a:xfrm flipV="1">
            <a:off x="10297298" y="2865376"/>
            <a:ext cx="0" cy="288032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2D510C9-BFEB-4F80-872F-05EA1F9BDC98}"/>
              </a:ext>
            </a:extLst>
          </p:cNvPr>
          <p:cNvSpPr txBox="1"/>
          <p:nvPr/>
        </p:nvSpPr>
        <p:spPr>
          <a:xfrm>
            <a:off x="9351966" y="315340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DDA8461-A9BD-4FFA-A1C8-A433A9AECCB9}"/>
              </a:ext>
            </a:extLst>
          </p:cNvPr>
          <p:cNvCxnSpPr/>
          <p:nvPr/>
        </p:nvCxnSpPr>
        <p:spPr>
          <a:xfrm>
            <a:off x="8727598" y="3153408"/>
            <a:ext cx="1569700" cy="0"/>
          </a:xfrm>
          <a:prstGeom prst="straightConnector1">
            <a:avLst/>
          </a:prstGeom>
          <a:noFill/>
          <a:ln w="158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C196BD06-D81D-4093-BC58-A3AAE73032C0}"/>
              </a:ext>
            </a:extLst>
          </p:cNvPr>
          <p:cNvCxnSpPr/>
          <p:nvPr/>
        </p:nvCxnSpPr>
        <p:spPr bwMode="auto">
          <a:xfrm flipH="1">
            <a:off x="7112863" y="1834964"/>
            <a:ext cx="28875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31A555D-2BAE-42ED-88D1-10F6D3A95BF9}"/>
              </a:ext>
            </a:extLst>
          </p:cNvPr>
          <p:cNvCxnSpPr/>
          <p:nvPr/>
        </p:nvCxnSpPr>
        <p:spPr bwMode="auto">
          <a:xfrm flipH="1">
            <a:off x="7147153" y="2750820"/>
            <a:ext cx="497340" cy="2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67EBA2E2-5A4C-4838-9801-8DA68AD63B63}"/>
              </a:ext>
            </a:extLst>
          </p:cNvPr>
          <p:cNvCxnSpPr/>
          <p:nvPr/>
        </p:nvCxnSpPr>
        <p:spPr bwMode="auto">
          <a:xfrm flipH="1" flipV="1">
            <a:off x="7181850" y="1834964"/>
            <a:ext cx="3810" cy="9158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B7E9A1B-24D4-47FC-82F8-D31F26BA02D4}"/>
              </a:ext>
            </a:extLst>
          </p:cNvPr>
          <p:cNvSpPr txBox="1"/>
          <p:nvPr/>
        </p:nvSpPr>
        <p:spPr>
          <a:xfrm>
            <a:off x="6461478" y="2097795"/>
            <a:ext cx="70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y(h)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DCB52D6-DDF3-466C-8C78-362054B3B0AD}"/>
              </a:ext>
            </a:extLst>
          </p:cNvPr>
          <p:cNvCxnSpPr/>
          <p:nvPr/>
        </p:nvCxnSpPr>
        <p:spPr bwMode="auto">
          <a:xfrm flipH="1">
            <a:off x="7857153" y="2244469"/>
            <a:ext cx="447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331A3E1D-4752-44FD-8F87-6369EE3EC806}"/>
              </a:ext>
            </a:extLst>
          </p:cNvPr>
          <p:cNvCxnSpPr/>
          <p:nvPr/>
        </p:nvCxnSpPr>
        <p:spPr bwMode="auto">
          <a:xfrm flipH="1">
            <a:off x="7849532" y="1743004"/>
            <a:ext cx="7620" cy="5014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B56F44-4C96-4087-8294-959AFB288DF8}"/>
              </a:ext>
            </a:extLst>
          </p:cNvPr>
          <p:cNvSpPr txBox="1"/>
          <p:nvPr/>
        </p:nvSpPr>
        <p:spPr>
          <a:xfrm>
            <a:off x="7612986" y="177375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BE1FC74-2254-48D5-8BCF-7BAC37EEE591}"/>
              </a:ext>
            </a:extLst>
          </p:cNvPr>
          <p:cNvSpPr txBox="1"/>
          <p:nvPr/>
        </p:nvSpPr>
        <p:spPr>
          <a:xfrm>
            <a:off x="7857152" y="190866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9313A24-750E-4404-A6AD-554F5A7E132E}"/>
              </a:ext>
            </a:extLst>
          </p:cNvPr>
          <p:cNvCxnSpPr/>
          <p:nvPr/>
        </p:nvCxnSpPr>
        <p:spPr bwMode="auto">
          <a:xfrm flipH="1">
            <a:off x="8075464" y="2679032"/>
            <a:ext cx="6521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1E35BE5D-4757-4B6A-987B-0D2FCF0D9DE9}"/>
              </a:ext>
            </a:extLst>
          </p:cNvPr>
          <p:cNvSpPr/>
          <p:nvPr/>
        </p:nvSpPr>
        <p:spPr bwMode="auto">
          <a:xfrm rot="14634342">
            <a:off x="8227022" y="2293451"/>
            <a:ext cx="534237" cy="545556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BC638ED1-685B-4DFD-82A8-1758D8115120}"/>
              </a:ext>
            </a:extLst>
          </p:cNvPr>
          <p:cNvSpPr txBox="1"/>
          <p:nvPr/>
        </p:nvSpPr>
        <p:spPr>
          <a:xfrm>
            <a:off x="8266174" y="23421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89F29BE0-414B-4284-B650-BBA9D5ACBCA3}"/>
              </a:ext>
            </a:extLst>
          </p:cNvPr>
          <p:cNvCxnSpPr/>
          <p:nvPr/>
        </p:nvCxnSpPr>
        <p:spPr bwMode="auto">
          <a:xfrm>
            <a:off x="10571819" y="2441434"/>
            <a:ext cx="10234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6D8B23BE-7E16-4C8B-8B7F-1D1A110F9817}"/>
              </a:ext>
            </a:extLst>
          </p:cNvPr>
          <p:cNvCxnSpPr/>
          <p:nvPr/>
        </p:nvCxnSpPr>
        <p:spPr bwMode="auto">
          <a:xfrm>
            <a:off x="11262167" y="1730296"/>
            <a:ext cx="333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108A6309-8E70-4D5A-9CCA-EFBCA15DBC0F}"/>
              </a:ext>
            </a:extLst>
          </p:cNvPr>
          <p:cNvCxnSpPr/>
          <p:nvPr/>
        </p:nvCxnSpPr>
        <p:spPr bwMode="auto">
          <a:xfrm flipV="1">
            <a:off x="11442187" y="1713992"/>
            <a:ext cx="2139" cy="7480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0B41C22-4AFA-423B-8206-9A6A4E805084}"/>
              </a:ext>
            </a:extLst>
          </p:cNvPr>
          <p:cNvSpPr txBox="1"/>
          <p:nvPr/>
        </p:nvSpPr>
        <p:spPr>
          <a:xfrm>
            <a:off x="11433268" y="1851553"/>
            <a:ext cx="45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kumimoji="0" lang="cs-CZ" sz="2000" b="0" i="0" u="none" strike="noStrike" kern="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endParaRPr kumimoji="0" lang="cs-CZ" sz="20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75E997-2D5E-4280-B74F-07AE7DAAEF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1FA60F-B34F-47A1-B31A-4EE878CF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170DA9-36F4-4585-B7E6-65737601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793" y="6248400"/>
            <a:ext cx="941614" cy="457200"/>
          </a:xfrm>
        </p:spPr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11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ACD31B7-53C4-4326-857D-08EFE8867481}"/>
              </a:ext>
            </a:extLst>
          </p:cNvPr>
          <p:cNvSpPr txBox="1"/>
          <p:nvPr/>
        </p:nvSpPr>
        <p:spPr>
          <a:xfrm>
            <a:off x="1952171" y="264103"/>
            <a:ext cx="6678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TYPES OF  CHANNELS 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cross-sections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3A89B3-85D4-42DD-97DE-FB5B0D5FCB47}"/>
              </a:ext>
            </a:extLst>
          </p:cNvPr>
          <p:cNvSpPr txBox="1"/>
          <p:nvPr/>
        </p:nvSpPr>
        <p:spPr>
          <a:xfrm>
            <a:off x="1555193" y="1167494"/>
            <a:ext cx="42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Simple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98AF3D-5721-4FEC-A072-4504A20EA93C}"/>
              </a:ext>
            </a:extLst>
          </p:cNvPr>
          <p:cNvSpPr txBox="1"/>
          <p:nvPr/>
        </p:nvSpPr>
        <p:spPr>
          <a:xfrm>
            <a:off x="1154221" y="2479921"/>
            <a:ext cx="42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Compound</a:t>
            </a: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68119811-5DAD-4345-AFA6-C091213A5C3C}"/>
              </a:ext>
            </a:extLst>
          </p:cNvPr>
          <p:cNvSpPr/>
          <p:nvPr/>
        </p:nvSpPr>
        <p:spPr bwMode="auto">
          <a:xfrm>
            <a:off x="3686072" y="3254061"/>
            <a:ext cx="4261758" cy="887186"/>
          </a:xfrm>
          <a:custGeom>
            <a:avLst/>
            <a:gdLst>
              <a:gd name="connsiteX0" fmla="*/ 0 w 6074228"/>
              <a:gd name="connsiteY0" fmla="*/ 0 h 1420586"/>
              <a:gd name="connsiteX1" fmla="*/ 963386 w 6074228"/>
              <a:gd name="connsiteY1" fmla="*/ 718457 h 1420586"/>
              <a:gd name="connsiteX2" fmla="*/ 2122714 w 6074228"/>
              <a:gd name="connsiteY2" fmla="*/ 702129 h 1420586"/>
              <a:gd name="connsiteX3" fmla="*/ 2808514 w 6074228"/>
              <a:gd name="connsiteY3" fmla="*/ 1420586 h 1420586"/>
              <a:gd name="connsiteX4" fmla="*/ 4000500 w 6074228"/>
              <a:gd name="connsiteY4" fmla="*/ 1404257 h 1420586"/>
              <a:gd name="connsiteX5" fmla="*/ 4604657 w 6074228"/>
              <a:gd name="connsiteY5" fmla="*/ 669471 h 1420586"/>
              <a:gd name="connsiteX6" fmla="*/ 6041571 w 6074228"/>
              <a:gd name="connsiteY6" fmla="*/ 685800 h 1420586"/>
              <a:gd name="connsiteX7" fmla="*/ 6074228 w 6074228"/>
              <a:gd name="connsiteY7" fmla="*/ 16329 h 1420586"/>
              <a:gd name="connsiteX8" fmla="*/ 0 w 6074228"/>
              <a:gd name="connsiteY8" fmla="*/ 0 h 14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4228" h="1420586">
                <a:moveTo>
                  <a:pt x="0" y="0"/>
                </a:moveTo>
                <a:lnTo>
                  <a:pt x="963386" y="718457"/>
                </a:lnTo>
                <a:lnTo>
                  <a:pt x="2122714" y="702129"/>
                </a:lnTo>
                <a:lnTo>
                  <a:pt x="2808514" y="1420586"/>
                </a:lnTo>
                <a:lnTo>
                  <a:pt x="4000500" y="1404257"/>
                </a:lnTo>
                <a:lnTo>
                  <a:pt x="4604657" y="669471"/>
                </a:lnTo>
                <a:lnTo>
                  <a:pt x="6041571" y="685800"/>
                </a:lnTo>
                <a:lnTo>
                  <a:pt x="6074228" y="16329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46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E4A502BA-FA6C-4654-A668-C4F51AB57E24}"/>
              </a:ext>
            </a:extLst>
          </p:cNvPr>
          <p:cNvSpPr/>
          <p:nvPr/>
        </p:nvSpPr>
        <p:spPr bwMode="auto">
          <a:xfrm rot="10800000">
            <a:off x="4457699" y="1352307"/>
            <a:ext cx="1159329" cy="1018303"/>
          </a:xfrm>
          <a:prstGeom prst="triangle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7B42B1B-E5DD-4DD1-A5AF-F3BFED999AC1}"/>
              </a:ext>
            </a:extLst>
          </p:cNvPr>
          <p:cNvSpPr/>
          <p:nvPr/>
        </p:nvSpPr>
        <p:spPr bwMode="auto">
          <a:xfrm>
            <a:off x="6193971" y="1352306"/>
            <a:ext cx="1861457" cy="1018304"/>
          </a:xfrm>
          <a:prstGeom prst="rect">
            <a:avLst/>
          </a:prstGeom>
          <a:solidFill>
            <a:srgbClr val="0070C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5" name="Lichoběžník 14">
            <a:extLst>
              <a:ext uri="{FF2B5EF4-FFF2-40B4-BE49-F238E27FC236}">
                <a16:creationId xmlns:a16="http://schemas.microsoft.com/office/drawing/2014/main" id="{39B3B5F1-054A-40FD-BFFF-AA3B29958F1F}"/>
              </a:ext>
            </a:extLst>
          </p:cNvPr>
          <p:cNvSpPr/>
          <p:nvPr/>
        </p:nvSpPr>
        <p:spPr bwMode="auto">
          <a:xfrm rot="10800000">
            <a:off x="8719457" y="1352306"/>
            <a:ext cx="2367643" cy="1018304"/>
          </a:xfrm>
          <a:prstGeom prst="trapezoid">
            <a:avLst/>
          </a:prstGeom>
          <a:solidFill>
            <a:srgbClr val="0070C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7BE5CBA-A7E8-435E-B92F-739C127B2909}"/>
              </a:ext>
            </a:extLst>
          </p:cNvPr>
          <p:cNvSpPr txBox="1"/>
          <p:nvPr/>
        </p:nvSpPr>
        <p:spPr>
          <a:xfrm>
            <a:off x="1229982" y="4201295"/>
            <a:ext cx="42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Natural:  </a:t>
            </a:r>
            <a:r>
              <a:rPr lang="cs-CZ" sz="24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irregular</a:t>
            </a:r>
            <a:r>
              <a:rPr lang="cs-CZ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shape</a:t>
            </a:r>
            <a:endParaRPr lang="cs-CZ" sz="2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430D69F6-9522-4BA4-84F1-870206BEC9C4}"/>
              </a:ext>
            </a:extLst>
          </p:cNvPr>
          <p:cNvSpPr/>
          <p:nvPr/>
        </p:nvSpPr>
        <p:spPr bwMode="auto">
          <a:xfrm>
            <a:off x="3853543" y="4718957"/>
            <a:ext cx="3314700" cy="1567543"/>
          </a:xfrm>
          <a:custGeom>
            <a:avLst/>
            <a:gdLst>
              <a:gd name="connsiteX0" fmla="*/ 0 w 3314700"/>
              <a:gd name="connsiteY0" fmla="*/ 97972 h 1567543"/>
              <a:gd name="connsiteX1" fmla="*/ 179614 w 3314700"/>
              <a:gd name="connsiteY1" fmla="*/ 391886 h 1567543"/>
              <a:gd name="connsiteX2" fmla="*/ 522514 w 3314700"/>
              <a:gd name="connsiteY2" fmla="*/ 555172 h 1567543"/>
              <a:gd name="connsiteX3" fmla="*/ 1224643 w 3314700"/>
              <a:gd name="connsiteY3" fmla="*/ 800100 h 1567543"/>
              <a:gd name="connsiteX4" fmla="*/ 1322614 w 3314700"/>
              <a:gd name="connsiteY4" fmla="*/ 1404257 h 1567543"/>
              <a:gd name="connsiteX5" fmla="*/ 1567543 w 3314700"/>
              <a:gd name="connsiteY5" fmla="*/ 1453243 h 1567543"/>
              <a:gd name="connsiteX6" fmla="*/ 2073728 w 3314700"/>
              <a:gd name="connsiteY6" fmla="*/ 1567543 h 1567543"/>
              <a:gd name="connsiteX7" fmla="*/ 2155371 w 3314700"/>
              <a:gd name="connsiteY7" fmla="*/ 1436914 h 1567543"/>
              <a:gd name="connsiteX8" fmla="*/ 2237014 w 3314700"/>
              <a:gd name="connsiteY8" fmla="*/ 1110343 h 1567543"/>
              <a:gd name="connsiteX9" fmla="*/ 2743200 w 3314700"/>
              <a:gd name="connsiteY9" fmla="*/ 1028700 h 1567543"/>
              <a:gd name="connsiteX10" fmla="*/ 2873828 w 3314700"/>
              <a:gd name="connsiteY10" fmla="*/ 538843 h 1567543"/>
              <a:gd name="connsiteX11" fmla="*/ 3200400 w 3314700"/>
              <a:gd name="connsiteY11" fmla="*/ 195943 h 1567543"/>
              <a:gd name="connsiteX12" fmla="*/ 3314700 w 3314700"/>
              <a:gd name="connsiteY12" fmla="*/ 81643 h 1567543"/>
              <a:gd name="connsiteX13" fmla="*/ 0 w 3314700"/>
              <a:gd name="connsiteY13" fmla="*/ 0 h 1567543"/>
              <a:gd name="connsiteX14" fmla="*/ 0 w 3314700"/>
              <a:gd name="connsiteY14" fmla="*/ 97972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4700" h="1567543">
                <a:moveTo>
                  <a:pt x="0" y="97972"/>
                </a:moveTo>
                <a:lnTo>
                  <a:pt x="179614" y="391886"/>
                </a:lnTo>
                <a:lnTo>
                  <a:pt x="522514" y="555172"/>
                </a:lnTo>
                <a:lnTo>
                  <a:pt x="1224643" y="800100"/>
                </a:lnTo>
                <a:lnTo>
                  <a:pt x="1322614" y="1404257"/>
                </a:lnTo>
                <a:lnTo>
                  <a:pt x="1567543" y="1453243"/>
                </a:lnTo>
                <a:lnTo>
                  <a:pt x="2073728" y="1567543"/>
                </a:lnTo>
                <a:lnTo>
                  <a:pt x="2155371" y="1436914"/>
                </a:lnTo>
                <a:lnTo>
                  <a:pt x="2237014" y="1110343"/>
                </a:lnTo>
                <a:lnTo>
                  <a:pt x="2743200" y="1028700"/>
                </a:lnTo>
                <a:lnTo>
                  <a:pt x="2873828" y="538843"/>
                </a:lnTo>
                <a:lnTo>
                  <a:pt x="3200400" y="195943"/>
                </a:lnTo>
                <a:lnTo>
                  <a:pt x="3314700" y="81643"/>
                </a:lnTo>
                <a:lnTo>
                  <a:pt x="0" y="0"/>
                </a:lnTo>
                <a:lnTo>
                  <a:pt x="0" y="97972"/>
                </a:lnTo>
                <a:close/>
              </a:path>
            </a:pathLst>
          </a:custGeom>
          <a:solidFill>
            <a:srgbClr val="0070C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8" name="Rovnoramenný trojúhelník 17">
            <a:extLst>
              <a:ext uri="{FF2B5EF4-FFF2-40B4-BE49-F238E27FC236}">
                <a16:creationId xmlns:a16="http://schemas.microsoft.com/office/drawing/2014/main" id="{6F119719-8F66-4632-93C8-F0CBD1BB7230}"/>
              </a:ext>
            </a:extLst>
          </p:cNvPr>
          <p:cNvSpPr/>
          <p:nvPr/>
        </p:nvSpPr>
        <p:spPr bwMode="auto">
          <a:xfrm rot="10800000">
            <a:off x="5291364" y="4499986"/>
            <a:ext cx="277586" cy="270189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9" name="Rovnoramenný trojúhelník 18">
            <a:extLst>
              <a:ext uri="{FF2B5EF4-FFF2-40B4-BE49-F238E27FC236}">
                <a16:creationId xmlns:a16="http://schemas.microsoft.com/office/drawing/2014/main" id="{07F0436E-3378-4066-814A-7E8DA30C01AE}"/>
              </a:ext>
            </a:extLst>
          </p:cNvPr>
          <p:cNvSpPr/>
          <p:nvPr/>
        </p:nvSpPr>
        <p:spPr bwMode="auto">
          <a:xfrm rot="10800000">
            <a:off x="5750378" y="3002817"/>
            <a:ext cx="277586" cy="270189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0" name="Rovnoramenný trojúhelník 19">
            <a:extLst>
              <a:ext uri="{FF2B5EF4-FFF2-40B4-BE49-F238E27FC236}">
                <a16:creationId xmlns:a16="http://schemas.microsoft.com/office/drawing/2014/main" id="{F4A7645F-8E8B-4EDC-B7DD-ACE35F5C749B}"/>
              </a:ext>
            </a:extLst>
          </p:cNvPr>
          <p:cNvSpPr/>
          <p:nvPr/>
        </p:nvSpPr>
        <p:spPr bwMode="auto">
          <a:xfrm rot="10800000">
            <a:off x="4762498" y="1060748"/>
            <a:ext cx="277586" cy="270189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1" name="Rovnoramenný trojúhelník 20">
            <a:extLst>
              <a:ext uri="{FF2B5EF4-FFF2-40B4-BE49-F238E27FC236}">
                <a16:creationId xmlns:a16="http://schemas.microsoft.com/office/drawing/2014/main" id="{AA26E6A6-5FD5-4682-8319-0FDC7C387FC4}"/>
              </a:ext>
            </a:extLst>
          </p:cNvPr>
          <p:cNvSpPr/>
          <p:nvPr/>
        </p:nvSpPr>
        <p:spPr bwMode="auto">
          <a:xfrm rot="10800000">
            <a:off x="6996792" y="1111948"/>
            <a:ext cx="277586" cy="270189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2" name="Rovnoramenný trojúhelník 21">
            <a:extLst>
              <a:ext uri="{FF2B5EF4-FFF2-40B4-BE49-F238E27FC236}">
                <a16:creationId xmlns:a16="http://schemas.microsoft.com/office/drawing/2014/main" id="{F15DAD80-DD5E-49B9-B172-68E349C16791}"/>
              </a:ext>
            </a:extLst>
          </p:cNvPr>
          <p:cNvSpPr/>
          <p:nvPr/>
        </p:nvSpPr>
        <p:spPr bwMode="auto">
          <a:xfrm rot="10800000">
            <a:off x="9712778" y="1128137"/>
            <a:ext cx="277586" cy="270189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C5428D8-444E-46BE-A3C0-F67A7A8A47C2}"/>
              </a:ext>
            </a:extLst>
          </p:cNvPr>
          <p:cNvSpPr/>
          <p:nvPr/>
        </p:nvSpPr>
        <p:spPr>
          <a:xfrm>
            <a:off x="2824843" y="2531354"/>
            <a:ext cx="9367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channel for which the cross section is composed of several distinct subsections</a:t>
            </a:r>
            <a:endParaRPr lang="en-US" sz="20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220D3AEC-CF77-434A-8A90-63A052E0E292}"/>
              </a:ext>
            </a:extLst>
          </p:cNvPr>
          <p:cNvCxnSpPr>
            <a:stCxn id="8" idx="2"/>
          </p:cNvCxnSpPr>
          <p:nvPr/>
        </p:nvCxnSpPr>
        <p:spPr bwMode="auto">
          <a:xfrm flipV="1">
            <a:off x="5175396" y="3002817"/>
            <a:ext cx="761" cy="6897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0B979CC-B797-49A0-9B68-60E381EDCD40}"/>
              </a:ext>
            </a:extLst>
          </p:cNvPr>
          <p:cNvCxnSpPr/>
          <p:nvPr/>
        </p:nvCxnSpPr>
        <p:spPr bwMode="auto">
          <a:xfrm flipV="1">
            <a:off x="6907075" y="2963180"/>
            <a:ext cx="761" cy="6897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F9C28B4-8063-41B4-A2FA-C898FC3A66C0}"/>
              </a:ext>
            </a:extLst>
          </p:cNvPr>
          <p:cNvSpPr txBox="1"/>
          <p:nvPr/>
        </p:nvSpPr>
        <p:spPr>
          <a:xfrm>
            <a:off x="5897336" y="3559767"/>
            <a:ext cx="3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6023C65-F6BE-4A2C-8CCE-9C74DE2D8573}"/>
              </a:ext>
            </a:extLst>
          </p:cNvPr>
          <p:cNvSpPr txBox="1"/>
          <p:nvPr/>
        </p:nvSpPr>
        <p:spPr>
          <a:xfrm>
            <a:off x="7135585" y="3272805"/>
            <a:ext cx="3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9E6808B-D13C-4540-BFE8-D5EAE4270504}"/>
              </a:ext>
            </a:extLst>
          </p:cNvPr>
          <p:cNvSpPr txBox="1"/>
          <p:nvPr/>
        </p:nvSpPr>
        <p:spPr>
          <a:xfrm>
            <a:off x="4420098" y="3313631"/>
            <a:ext cx="3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402567AC-E54C-432F-8C91-DC9A06CE1CD1}"/>
              </a:ext>
            </a:extLst>
          </p:cNvPr>
          <p:cNvSpPr/>
          <p:nvPr/>
        </p:nvSpPr>
        <p:spPr bwMode="auto">
          <a:xfrm>
            <a:off x="4474029" y="1338943"/>
            <a:ext cx="538842" cy="1012371"/>
          </a:xfrm>
          <a:custGeom>
            <a:avLst/>
            <a:gdLst>
              <a:gd name="connsiteX0" fmla="*/ 0 w 538842"/>
              <a:gd name="connsiteY0" fmla="*/ 0 h 1012371"/>
              <a:gd name="connsiteX1" fmla="*/ 538842 w 538842"/>
              <a:gd name="connsiteY1" fmla="*/ 1012371 h 101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8842" h="1012371">
                <a:moveTo>
                  <a:pt x="0" y="0"/>
                </a:moveTo>
                <a:lnTo>
                  <a:pt x="538842" y="1012371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5E2A1056-C538-4752-8DED-B19200940F81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V="1">
            <a:off x="5037363" y="1338943"/>
            <a:ext cx="562021" cy="10316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F7C5CD8D-EEA3-494D-9A68-167FBF0432DA}"/>
              </a:ext>
            </a:extLst>
          </p:cNvPr>
          <p:cNvCxnSpPr/>
          <p:nvPr/>
        </p:nvCxnSpPr>
        <p:spPr bwMode="auto">
          <a:xfrm>
            <a:off x="6193971" y="1338943"/>
            <a:ext cx="0" cy="10299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9630F401-3674-4910-BBCD-01BCEE9842CC}"/>
              </a:ext>
            </a:extLst>
          </p:cNvPr>
          <p:cNvCxnSpPr/>
          <p:nvPr/>
        </p:nvCxnSpPr>
        <p:spPr bwMode="auto">
          <a:xfrm>
            <a:off x="6193971" y="2370610"/>
            <a:ext cx="18614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1AB6CC73-F5C4-49BD-9C49-0DA13AC19EAD}"/>
              </a:ext>
            </a:extLst>
          </p:cNvPr>
          <p:cNvCxnSpPr/>
          <p:nvPr/>
        </p:nvCxnSpPr>
        <p:spPr bwMode="auto">
          <a:xfrm flipV="1">
            <a:off x="8055428" y="1352306"/>
            <a:ext cx="0" cy="1016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BF5C6E9-C714-4A80-B213-B939606C9CD0}"/>
              </a:ext>
            </a:extLst>
          </p:cNvPr>
          <p:cNvCxnSpPr/>
          <p:nvPr/>
        </p:nvCxnSpPr>
        <p:spPr bwMode="auto">
          <a:xfrm>
            <a:off x="8719457" y="1330937"/>
            <a:ext cx="238563" cy="10379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B1C6CDF-3DE5-43CE-9405-18D3A7D4145D}"/>
              </a:ext>
            </a:extLst>
          </p:cNvPr>
          <p:cNvCxnSpPr/>
          <p:nvPr/>
        </p:nvCxnSpPr>
        <p:spPr bwMode="auto">
          <a:xfrm>
            <a:off x="9020014" y="2351314"/>
            <a:ext cx="0" cy="17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867F087-7BAB-4298-88F0-FDBD873A763E}"/>
              </a:ext>
            </a:extLst>
          </p:cNvPr>
          <p:cNvCxnSpPr/>
          <p:nvPr/>
        </p:nvCxnSpPr>
        <p:spPr bwMode="auto">
          <a:xfrm>
            <a:off x="8958020" y="2368920"/>
            <a:ext cx="18487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1A21A438-AF93-4DC6-88B7-B7881FB0FAAE}"/>
              </a:ext>
            </a:extLst>
          </p:cNvPr>
          <p:cNvCxnSpPr/>
          <p:nvPr/>
        </p:nvCxnSpPr>
        <p:spPr bwMode="auto">
          <a:xfrm flipV="1">
            <a:off x="10806793" y="1330937"/>
            <a:ext cx="280307" cy="10203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667EC1AC-CC56-47FE-BCCF-BAB16B1E732D}"/>
              </a:ext>
            </a:extLst>
          </p:cNvPr>
          <p:cNvCxnSpPr>
            <a:stCxn id="8" idx="0"/>
            <a:endCxn id="8" idx="1"/>
          </p:cNvCxnSpPr>
          <p:nvPr/>
        </p:nvCxnSpPr>
        <p:spPr bwMode="auto">
          <a:xfrm>
            <a:off x="3686072" y="3254061"/>
            <a:ext cx="675924" cy="448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8EB5953E-C8DA-4847-B98F-3D458CCB9686}"/>
              </a:ext>
            </a:extLst>
          </p:cNvPr>
          <p:cNvCxnSpPr>
            <a:cxnSpLocks/>
            <a:endCxn id="8" idx="2"/>
          </p:cNvCxnSpPr>
          <p:nvPr/>
        </p:nvCxnSpPr>
        <p:spPr bwMode="auto">
          <a:xfrm flipV="1">
            <a:off x="4420098" y="3692555"/>
            <a:ext cx="755298" cy="1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EDBCD97F-84B4-4335-BF4A-83EDEDB291BB}"/>
              </a:ext>
            </a:extLst>
          </p:cNvPr>
          <p:cNvCxnSpPr>
            <a:stCxn id="8" idx="2"/>
            <a:endCxn id="8" idx="3"/>
          </p:cNvCxnSpPr>
          <p:nvPr/>
        </p:nvCxnSpPr>
        <p:spPr bwMode="auto">
          <a:xfrm>
            <a:off x="5175396" y="3692555"/>
            <a:ext cx="481166" cy="448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84287F37-A18C-46ED-ACDA-F20E01F8A21A}"/>
              </a:ext>
            </a:extLst>
          </p:cNvPr>
          <p:cNvCxnSpPr>
            <a:stCxn id="8" idx="3"/>
            <a:endCxn id="8" idx="4"/>
          </p:cNvCxnSpPr>
          <p:nvPr/>
        </p:nvCxnSpPr>
        <p:spPr bwMode="auto">
          <a:xfrm flipV="1">
            <a:off x="5656562" y="4131049"/>
            <a:ext cx="836313" cy="1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811B8D88-3FC9-4649-A0C4-862920E3BC22}"/>
              </a:ext>
            </a:extLst>
          </p:cNvPr>
          <p:cNvCxnSpPr>
            <a:stCxn id="8" idx="4"/>
            <a:endCxn id="8" idx="5"/>
          </p:cNvCxnSpPr>
          <p:nvPr/>
        </p:nvCxnSpPr>
        <p:spPr bwMode="auto">
          <a:xfrm flipV="1">
            <a:off x="6492875" y="3672160"/>
            <a:ext cx="423885" cy="4588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0DE8DC3F-5D64-438B-8B76-A28597757AC8}"/>
              </a:ext>
            </a:extLst>
          </p:cNvPr>
          <p:cNvCxnSpPr>
            <a:stCxn id="8" idx="5"/>
            <a:endCxn id="8" idx="6"/>
          </p:cNvCxnSpPr>
          <p:nvPr/>
        </p:nvCxnSpPr>
        <p:spPr bwMode="auto">
          <a:xfrm>
            <a:off x="6916760" y="3672160"/>
            <a:ext cx="1008157" cy="1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0934B60F-D763-4856-B3E6-566C21FBF8D2}"/>
              </a:ext>
            </a:extLst>
          </p:cNvPr>
          <p:cNvCxnSpPr>
            <a:stCxn id="8" idx="6"/>
            <a:endCxn id="8" idx="7"/>
          </p:cNvCxnSpPr>
          <p:nvPr/>
        </p:nvCxnSpPr>
        <p:spPr bwMode="auto">
          <a:xfrm flipV="1">
            <a:off x="7924917" y="3264259"/>
            <a:ext cx="22913" cy="418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BBEFF4DC-88A8-4A31-936D-1553DC1B442E}"/>
              </a:ext>
            </a:extLst>
          </p:cNvPr>
          <p:cNvCxnSpPr>
            <a:stCxn id="17" idx="13"/>
            <a:endCxn id="17" idx="0"/>
          </p:cNvCxnSpPr>
          <p:nvPr/>
        </p:nvCxnSpPr>
        <p:spPr bwMode="auto">
          <a:xfrm>
            <a:off x="3853543" y="4718957"/>
            <a:ext cx="0" cy="979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B9A110A8-E991-4C34-8A1E-0B238DA847BE}"/>
              </a:ext>
            </a:extLst>
          </p:cNvPr>
          <p:cNvCxnSpPr>
            <a:stCxn id="17" idx="0"/>
            <a:endCxn id="17" idx="1"/>
          </p:cNvCxnSpPr>
          <p:nvPr/>
        </p:nvCxnSpPr>
        <p:spPr bwMode="auto">
          <a:xfrm>
            <a:off x="3853543" y="4816929"/>
            <a:ext cx="179614" cy="2939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F4247CC0-89F7-47CA-AC7D-ADA96C88F292}"/>
              </a:ext>
            </a:extLst>
          </p:cNvPr>
          <p:cNvCxnSpPr>
            <a:stCxn id="17" idx="1"/>
            <a:endCxn id="17" idx="2"/>
          </p:cNvCxnSpPr>
          <p:nvPr/>
        </p:nvCxnSpPr>
        <p:spPr bwMode="auto">
          <a:xfrm>
            <a:off x="4033157" y="5110843"/>
            <a:ext cx="342900" cy="1632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9DEBE964-C050-4DB8-AB15-58A78929A82B}"/>
              </a:ext>
            </a:extLst>
          </p:cNvPr>
          <p:cNvCxnSpPr>
            <a:stCxn id="17" idx="2"/>
            <a:endCxn id="17" idx="3"/>
          </p:cNvCxnSpPr>
          <p:nvPr/>
        </p:nvCxnSpPr>
        <p:spPr bwMode="auto">
          <a:xfrm>
            <a:off x="4376057" y="5274129"/>
            <a:ext cx="702129" cy="244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0D8F8507-C034-4B18-A6C8-06EB53D754B2}"/>
              </a:ext>
            </a:extLst>
          </p:cNvPr>
          <p:cNvCxnSpPr>
            <a:stCxn id="17" idx="3"/>
            <a:endCxn id="17" idx="4"/>
          </p:cNvCxnSpPr>
          <p:nvPr/>
        </p:nvCxnSpPr>
        <p:spPr bwMode="auto">
          <a:xfrm>
            <a:off x="5078186" y="5519057"/>
            <a:ext cx="97971" cy="604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1344A379-88BB-490A-AF1C-C4F9C50B493C}"/>
              </a:ext>
            </a:extLst>
          </p:cNvPr>
          <p:cNvCxnSpPr>
            <a:stCxn id="17" idx="4"/>
            <a:endCxn id="17" idx="6"/>
          </p:cNvCxnSpPr>
          <p:nvPr/>
        </p:nvCxnSpPr>
        <p:spPr bwMode="auto">
          <a:xfrm>
            <a:off x="5176157" y="6123214"/>
            <a:ext cx="751114" cy="1632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47B62B25-6D87-415A-A342-8F3E1158EE27}"/>
              </a:ext>
            </a:extLst>
          </p:cNvPr>
          <p:cNvCxnSpPr>
            <a:stCxn id="17" idx="6"/>
            <a:endCxn id="17" idx="8"/>
          </p:cNvCxnSpPr>
          <p:nvPr/>
        </p:nvCxnSpPr>
        <p:spPr bwMode="auto">
          <a:xfrm flipV="1">
            <a:off x="5927271" y="5829300"/>
            <a:ext cx="163286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Přímá spojnice 69">
            <a:extLst>
              <a:ext uri="{FF2B5EF4-FFF2-40B4-BE49-F238E27FC236}">
                <a16:creationId xmlns:a16="http://schemas.microsoft.com/office/drawing/2014/main" id="{F9A1DD00-FFB6-4BBB-85CB-B78B792A119F}"/>
              </a:ext>
            </a:extLst>
          </p:cNvPr>
          <p:cNvCxnSpPr>
            <a:stCxn id="17" idx="8"/>
            <a:endCxn id="17" idx="9"/>
          </p:cNvCxnSpPr>
          <p:nvPr/>
        </p:nvCxnSpPr>
        <p:spPr bwMode="auto">
          <a:xfrm flipV="1">
            <a:off x="6090557" y="5747657"/>
            <a:ext cx="506186" cy="816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EB1EA7AE-535D-47DB-882E-8FBFD21AFD8E}"/>
              </a:ext>
            </a:extLst>
          </p:cNvPr>
          <p:cNvCxnSpPr>
            <a:stCxn id="17" idx="9"/>
            <a:endCxn id="17" idx="10"/>
          </p:cNvCxnSpPr>
          <p:nvPr/>
        </p:nvCxnSpPr>
        <p:spPr bwMode="auto">
          <a:xfrm flipV="1">
            <a:off x="6596743" y="5257800"/>
            <a:ext cx="130628" cy="489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AE43196D-B201-4E31-B808-9147E5BD17A6}"/>
              </a:ext>
            </a:extLst>
          </p:cNvPr>
          <p:cNvCxnSpPr>
            <a:cxnSpLocks/>
            <a:stCxn id="17" idx="10"/>
            <a:endCxn id="17" idx="12"/>
          </p:cNvCxnSpPr>
          <p:nvPr/>
        </p:nvCxnSpPr>
        <p:spPr bwMode="auto">
          <a:xfrm flipV="1">
            <a:off x="6727371" y="4800600"/>
            <a:ext cx="440872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07305EA2-3B49-0E4F-78EC-F66A6099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10996" y="499568"/>
            <a:ext cx="3370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 EQUATION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95456" y="1034719"/>
            <a:ext cx="3085148" cy="96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hezy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coefficient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C3300"/>
              </a:buClr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</a:t>
            </a:r>
          </a:p>
          <a:p>
            <a:pPr eaLnBrk="1" hangingPunct="1">
              <a:buClr>
                <a:srgbClr val="CC3300"/>
              </a:buClr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Manning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(1889)</a:t>
            </a:r>
            <a:endParaRPr lang="en-US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41" y="1720891"/>
            <a:ext cx="1105306" cy="58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2"/>
          <p:cNvSpPr>
            <a:spLocks noChangeArrowheads="1"/>
          </p:cNvSpPr>
          <p:nvPr/>
        </p:nvSpPr>
        <p:spPr bwMode="auto">
          <a:xfrm>
            <a:off x="2068249" y="2455996"/>
            <a:ext cx="2170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Pavlovskij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(1925):</a:t>
            </a:r>
          </a:p>
        </p:txBody>
      </p:sp>
      <p:sp>
        <p:nvSpPr>
          <p:cNvPr id="12" name="Obdélník 3"/>
          <p:cNvSpPr>
            <a:spLocks noChangeArrowheads="1"/>
          </p:cNvSpPr>
          <p:nvPr/>
        </p:nvSpPr>
        <p:spPr bwMode="auto">
          <a:xfrm>
            <a:off x="2068249" y="3755839"/>
            <a:ext cx="1974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Bretting</a:t>
            </a:r>
            <a:r>
              <a:rPr lang="cs-CZ" altLang="cs-CZ" sz="2000" i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(1948):</a:t>
            </a:r>
          </a:p>
        </p:txBody>
      </p:sp>
      <p:sp>
        <p:nvSpPr>
          <p:cNvPr id="14" name="Obdélník 4"/>
          <p:cNvSpPr>
            <a:spLocks noChangeArrowheads="1"/>
          </p:cNvSpPr>
          <p:nvPr/>
        </p:nvSpPr>
        <p:spPr bwMode="auto">
          <a:xfrm>
            <a:off x="2733981" y="4906791"/>
            <a:ext cx="5063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Grain-</a:t>
            </a:r>
            <a:r>
              <a:rPr lang="cs-CZ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size</a:t>
            </a: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curve</a:t>
            </a:r>
            <a:endParaRPr lang="cs-CZ" altLang="cs-CZ" sz="20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screen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analysis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(fine-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grained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random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sample (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course-grained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68" y="4500563"/>
            <a:ext cx="2466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kt 6"/>
          <p:cNvGraphicFramePr>
            <a:graphicFrameLocks noChangeAspect="1"/>
          </p:cNvGraphicFramePr>
          <p:nvPr/>
        </p:nvGraphicFramePr>
        <p:xfrm>
          <a:off x="4788017" y="2381503"/>
          <a:ext cx="1175973" cy="61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571252" imgH="393529" progId="Equation.3">
                  <p:embed/>
                </p:oleObj>
              </mc:Choice>
              <mc:Fallback>
                <p:oleObj name="Rovnice" r:id="rId5" imgW="571252" imgH="393529" progId="Equation.3">
                  <p:embed/>
                  <p:pic>
                    <p:nvPicPr>
                      <p:cNvPr id="16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17" y="2381503"/>
                        <a:ext cx="1175973" cy="616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7"/>
          <p:cNvGraphicFramePr>
            <a:graphicFrameLocks noChangeAspect="1"/>
          </p:cNvGraphicFramePr>
          <p:nvPr/>
        </p:nvGraphicFramePr>
        <p:xfrm>
          <a:off x="6858318" y="2396801"/>
          <a:ext cx="39766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2413000" imgH="241300" progId="Equation.3">
                  <p:embed/>
                </p:oleObj>
              </mc:Choice>
              <mc:Fallback>
                <p:oleObj name="Rovnice" r:id="rId7" imgW="2413000" imgH="241300" progId="Equation.3">
                  <p:embed/>
                  <p:pic>
                    <p:nvPicPr>
                      <p:cNvPr id="17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318" y="2396801"/>
                        <a:ext cx="39766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9"/>
          <p:cNvGraphicFramePr>
            <a:graphicFrameLocks noChangeAspect="1"/>
          </p:cNvGraphicFramePr>
          <p:nvPr/>
        </p:nvGraphicFramePr>
        <p:xfrm>
          <a:off x="4510043" y="3660207"/>
          <a:ext cx="2335421" cy="77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1676400" imgH="482600" progId="Equation.3">
                  <p:embed/>
                </p:oleObj>
              </mc:Choice>
              <mc:Fallback>
                <p:oleObj name="Rovnice" r:id="rId9" imgW="1676400" imgH="482600" progId="Equation.3">
                  <p:embed/>
                  <p:pic>
                    <p:nvPicPr>
                      <p:cNvPr id="18" name="Obj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43" y="3660207"/>
                        <a:ext cx="2335421" cy="779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3733800" y="3173413"/>
          <a:ext cx="1454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711000" imgH="545760" progId="Equation.3">
                  <p:embed/>
                </p:oleObj>
              </mc:Choice>
              <mc:Fallback>
                <p:oleObj name="Rovnice" r:id="rId11" imgW="711000" imgH="545760" progId="Equation.3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173413"/>
                        <a:ext cx="1454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567271" y="3099471"/>
          <a:ext cx="1454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3" imgW="711000" imgH="545760" progId="Equation.3">
                  <p:embed/>
                </p:oleObj>
              </mc:Choice>
              <mc:Fallback>
                <p:oleObj name="Rovnice" r:id="rId13" imgW="711000" imgH="54576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271" y="3099471"/>
                        <a:ext cx="14541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516504" y="3147599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&gt;1  …</a:t>
            </a:r>
            <a:endParaRPr lang="en-US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248500" y="3059460"/>
            <a:ext cx="208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R </a:t>
            </a:r>
            <a:r>
              <a:rPr lang="en-US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&lt;1  …</a:t>
            </a:r>
            <a:endParaRPr lang="en-US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9619DB2-534F-4264-ACF2-C7284052B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2170AB49-3A1D-4B63-8CC7-A433E5BC2B82}"/>
                  </a:ext>
                </a:extLst>
              </p:cNvPr>
              <p:cNvSpPr txBox="1"/>
              <p:nvPr/>
            </p:nvSpPr>
            <p:spPr>
              <a:xfrm>
                <a:off x="5641657" y="515602"/>
                <a:ext cx="1333570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2170AB49-3A1D-4B63-8CC7-A433E5BC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57" y="515602"/>
                <a:ext cx="1333570" cy="335413"/>
              </a:xfrm>
              <a:prstGeom prst="rect">
                <a:avLst/>
              </a:prstGeom>
              <a:blipFill>
                <a:blip r:embed="rId16"/>
                <a:stretch>
                  <a:fillRect l="-2283" r="-4566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7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 autoUpdateAnimBg="0"/>
      <p:bldP spid="9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1651712" y="219411"/>
            <a:ext cx="838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kumimoji="0" lang="en-US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aximum</a:t>
            </a:r>
            <a:r>
              <a:rPr kumimoji="0" lang="en-US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 canal side slopes </a:t>
            </a:r>
            <a:endParaRPr kumimoji="0" lang="en-GB" altLang="cs-CZ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/>
        </p:nvGraphicFramePr>
        <p:xfrm>
          <a:off x="2315775" y="1560899"/>
          <a:ext cx="8099425" cy="3644147"/>
        </p:xfrm>
        <a:graphic>
          <a:graphicData uri="http://schemas.openxmlformats.org/drawingml/2006/table">
            <a:tbl>
              <a:tblPr/>
              <a:tblGrid>
                <a:gridCol w="442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Sand, Soft Clay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Horizontal)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Sandy Clay, Silt Loam, Sandy Loam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Fine Clay, Clay Loam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Heavy Clay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1:1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Stiff Clay with Concrete Lining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0.5 to 1:1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Lined Canals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1: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CF1EBFA8-779B-4CC4-9989-2F2B7E64BC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61932" y="656859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Environmental</a:t>
            </a: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Hydraulics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eaLnBrk="1" hangingPunct="1"/>
            <a:endParaRPr lang="cs-CZ" sz="1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07" y="125200"/>
            <a:ext cx="9544882" cy="64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9826511-AB4D-EE46-B840-67E4A2430A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4" descr="Manning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836" y="1453833"/>
            <a:ext cx="3455987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9923" y="522890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n=0,026</a:t>
            </a:r>
          </a:p>
        </p:txBody>
      </p:sp>
      <p:pic>
        <p:nvPicPr>
          <p:cNvPr id="9" name="Picture 3" descr="Manning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673" y="1498283"/>
            <a:ext cx="3413125" cy="341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85536" y="523843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n=0,038</a:t>
            </a:r>
          </a:p>
        </p:txBody>
      </p:sp>
      <p:sp>
        <p:nvSpPr>
          <p:cNvPr id="11" name="Obdélník 2"/>
          <p:cNvSpPr>
            <a:spLocks noChangeArrowheads="1"/>
          </p:cNvSpPr>
          <p:nvPr/>
        </p:nvSpPr>
        <p:spPr bwMode="auto">
          <a:xfrm>
            <a:off x="4491850" y="420737"/>
            <a:ext cx="286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coefficient</a:t>
            </a:r>
            <a:endParaRPr lang="cs-CZ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AB2360-409C-3F52-B20D-99874BD1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Manning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841" y="841375"/>
            <a:ext cx="2746375" cy="274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08616" y="40814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n=0,055</a:t>
            </a:r>
          </a:p>
        </p:txBody>
      </p:sp>
      <p:pic>
        <p:nvPicPr>
          <p:cNvPr id="9" name="Picture 2" descr="Manning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7328" y="2943225"/>
            <a:ext cx="26416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94741" y="58086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n=0,06</a:t>
            </a:r>
          </a:p>
        </p:txBody>
      </p:sp>
      <p:pic>
        <p:nvPicPr>
          <p:cNvPr id="11" name="Picture 2" descr="Manning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916" y="873125"/>
            <a:ext cx="2555875" cy="255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60153" y="38973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n=0,075</a:t>
            </a:r>
          </a:p>
        </p:txBody>
      </p:sp>
      <p:sp>
        <p:nvSpPr>
          <p:cNvPr id="14" name="Obdélník 2"/>
          <p:cNvSpPr>
            <a:spLocks noChangeArrowheads="1"/>
          </p:cNvSpPr>
          <p:nvPr/>
        </p:nvSpPr>
        <p:spPr bwMode="auto">
          <a:xfrm>
            <a:off x="4845598" y="268585"/>
            <a:ext cx="286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coefficient</a:t>
            </a:r>
            <a:endParaRPr lang="cs-CZ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F300948-3465-479F-A9DF-F3BD649658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17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1901880" y="919624"/>
            <a:ext cx="2785282" cy="207257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46821" y="2992197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n=0,130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07" y="836714"/>
            <a:ext cx="3029210" cy="2241456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23339" y="3122959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n=0,051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996153" y="3613666"/>
            <a:ext cx="3153542" cy="2333455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60712" y="5957713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n=0,063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739" y="3613666"/>
            <a:ext cx="2985346" cy="2240112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286917" y="5934958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n=0,079</a:t>
            </a:r>
          </a:p>
        </p:txBody>
      </p:sp>
      <p:sp>
        <p:nvSpPr>
          <p:cNvPr id="16" name="Obdélník 2"/>
          <p:cNvSpPr>
            <a:spLocks noChangeArrowheads="1"/>
          </p:cNvSpPr>
          <p:nvPr/>
        </p:nvSpPr>
        <p:spPr bwMode="auto">
          <a:xfrm>
            <a:off x="4408412" y="156648"/>
            <a:ext cx="2867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-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coefficient</a:t>
            </a:r>
            <a:endParaRPr lang="cs-CZ" altLang="cs-CZ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47FCB5-23FB-D83F-F6B3-9F88EF0AEA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Volný tvar 13"/>
          <p:cNvSpPr/>
          <p:nvPr/>
        </p:nvSpPr>
        <p:spPr>
          <a:xfrm>
            <a:off x="2918460" y="3008948"/>
            <a:ext cx="2424113" cy="725487"/>
          </a:xfrm>
          <a:custGeom>
            <a:avLst/>
            <a:gdLst>
              <a:gd name="connsiteX0" fmla="*/ 0 w 2423886"/>
              <a:gd name="connsiteY0" fmla="*/ 0 h 725714"/>
              <a:gd name="connsiteX1" fmla="*/ 609600 w 2423886"/>
              <a:gd name="connsiteY1" fmla="*/ 711200 h 725714"/>
              <a:gd name="connsiteX2" fmla="*/ 1770743 w 2423886"/>
              <a:gd name="connsiteY2" fmla="*/ 725714 h 725714"/>
              <a:gd name="connsiteX3" fmla="*/ 2423886 w 2423886"/>
              <a:gd name="connsiteY3" fmla="*/ 29028 h 725714"/>
              <a:gd name="connsiteX4" fmla="*/ 0 w 2423886"/>
              <a:gd name="connsiteY4" fmla="*/ 0 h 7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886" h="725714">
                <a:moveTo>
                  <a:pt x="0" y="0"/>
                </a:moveTo>
                <a:lnTo>
                  <a:pt x="609600" y="711200"/>
                </a:lnTo>
                <a:lnTo>
                  <a:pt x="1770743" y="725714"/>
                </a:lnTo>
                <a:lnTo>
                  <a:pt x="2423886" y="29028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Přímá spojovací čára 13"/>
          <p:cNvCxnSpPr/>
          <p:nvPr/>
        </p:nvCxnSpPr>
        <p:spPr>
          <a:xfrm rot="16200000" flipH="1">
            <a:off x="2866072" y="3054986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Přímá spojovací čára 14"/>
          <p:cNvCxnSpPr/>
          <p:nvPr/>
        </p:nvCxnSpPr>
        <p:spPr>
          <a:xfrm>
            <a:off x="3550285" y="3739198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5"/>
          <p:cNvCxnSpPr/>
          <p:nvPr/>
        </p:nvCxnSpPr>
        <p:spPr>
          <a:xfrm rot="5400000" flipH="1" flipV="1">
            <a:off x="4666297" y="3054986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6"/>
          <p:cNvCxnSpPr/>
          <p:nvPr/>
        </p:nvCxnSpPr>
        <p:spPr>
          <a:xfrm>
            <a:off x="2902585" y="3018473"/>
            <a:ext cx="2447925" cy="0"/>
          </a:xfrm>
          <a:prstGeom prst="line">
            <a:avLst/>
          </a:prstGeom>
          <a:noFill/>
          <a:ln w="222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4" name="Přímá spojovací šipka 17"/>
          <p:cNvCxnSpPr/>
          <p:nvPr/>
        </p:nvCxnSpPr>
        <p:spPr>
          <a:xfrm rot="5400000">
            <a:off x="3730466" y="2982754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5" name="Přímá spojovací čára 18"/>
          <p:cNvCxnSpPr/>
          <p:nvPr/>
        </p:nvCxnSpPr>
        <p:spPr>
          <a:xfrm rot="5400000">
            <a:off x="3442335" y="3991610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Přímá spojovací čára 19"/>
          <p:cNvCxnSpPr/>
          <p:nvPr/>
        </p:nvCxnSpPr>
        <p:spPr>
          <a:xfrm rot="5400000">
            <a:off x="4594860" y="3991610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ovací čára 20"/>
          <p:cNvCxnSpPr/>
          <p:nvPr/>
        </p:nvCxnSpPr>
        <p:spPr>
          <a:xfrm>
            <a:off x="3550285" y="4099560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8" name="Přímá spojovací čára 21"/>
          <p:cNvCxnSpPr/>
          <p:nvPr/>
        </p:nvCxnSpPr>
        <p:spPr>
          <a:xfrm>
            <a:off x="5566410" y="3018473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22"/>
          <p:cNvCxnSpPr/>
          <p:nvPr/>
        </p:nvCxnSpPr>
        <p:spPr>
          <a:xfrm>
            <a:off x="5206048" y="3739198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3"/>
          <p:cNvCxnSpPr/>
          <p:nvPr/>
        </p:nvCxnSpPr>
        <p:spPr>
          <a:xfrm rot="5400000" flipH="1" flipV="1">
            <a:off x="5421947" y="3378836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1" name="TextovéPole 44"/>
          <p:cNvSpPr txBox="1">
            <a:spLocks noChangeArrowheads="1"/>
          </p:cNvSpPr>
          <p:nvPr/>
        </p:nvSpPr>
        <p:spPr bwMode="auto">
          <a:xfrm>
            <a:off x="5782310" y="316293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ovéPole 44"/>
          <p:cNvSpPr txBox="1">
            <a:spLocks noChangeArrowheads="1"/>
          </p:cNvSpPr>
          <p:nvPr/>
        </p:nvSpPr>
        <p:spPr bwMode="auto">
          <a:xfrm>
            <a:off x="4486910" y="3116898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3856673" y="3639185"/>
            <a:ext cx="69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3226435" y="3128010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11"/>
              <p:cNvSpPr txBox="1"/>
              <p:nvPr/>
            </p:nvSpPr>
            <p:spPr bwMode="auto">
              <a:xfrm>
                <a:off x="2989263" y="5066954"/>
                <a:ext cx="6903637" cy="7023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li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 + ....... + 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 + ...... + 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263" y="5066954"/>
                <a:ext cx="6903637" cy="702370"/>
              </a:xfrm>
              <a:prstGeom prst="rect">
                <a:avLst/>
              </a:prstGeom>
              <a:blipFill>
                <a:blip r:embed="rId3"/>
                <a:stretch>
                  <a:fillRect b="-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Přímá spojovací šipka 31"/>
          <p:cNvCxnSpPr/>
          <p:nvPr/>
        </p:nvCxnSpPr>
        <p:spPr>
          <a:xfrm flipV="1">
            <a:off x="6574473" y="3666173"/>
            <a:ext cx="1728787" cy="1152525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 w="med" len="lg"/>
          </a:ln>
          <a:effectLst/>
        </p:spPr>
      </p:cxn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3910648" y="4005898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2342198" y="3358198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5220335" y="3316923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2"/>
              <p:cNvSpPr txBox="1"/>
              <p:nvPr/>
            </p:nvSpPr>
            <p:spPr bwMode="auto">
              <a:xfrm>
                <a:off x="6640513" y="2792413"/>
                <a:ext cx="4105275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lim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 + 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30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0513" y="2792413"/>
                <a:ext cx="4105275" cy="746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bdélník 3"/>
          <p:cNvSpPr>
            <a:spLocks noChangeArrowheads="1"/>
          </p:cNvSpPr>
          <p:nvPr/>
        </p:nvSpPr>
        <p:spPr bwMode="auto">
          <a:xfrm>
            <a:off x="2470785" y="4451985"/>
            <a:ext cx="1907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weighted average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Obdélník 4"/>
          <p:cNvSpPr>
            <a:spLocks noChangeArrowheads="1"/>
          </p:cNvSpPr>
          <p:nvPr/>
        </p:nvSpPr>
        <p:spPr bwMode="auto">
          <a:xfrm>
            <a:off x="1616287" y="920889"/>
            <a:ext cx="4821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different roughness </a:t>
            </a:r>
            <a:r>
              <a:rPr lang="en-US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on wetted perimeter</a:t>
            </a:r>
            <a:endParaRPr lang="cs-CZ" altLang="cs-CZ" sz="20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Obdélník 6"/>
          <p:cNvSpPr>
            <a:spLocks noChangeArrowheads="1"/>
          </p:cNvSpPr>
          <p:nvPr/>
        </p:nvSpPr>
        <p:spPr bwMode="auto">
          <a:xfrm>
            <a:off x="2470785" y="197389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→ equivalent roughness coefficient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2529523" y="3020060"/>
            <a:ext cx="255587" cy="14287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nice 35"/>
          <p:cNvCxnSpPr/>
          <p:nvPr/>
        </p:nvCxnSpPr>
        <p:spPr>
          <a:xfrm flipH="1">
            <a:off x="3045460" y="3794760"/>
            <a:ext cx="215900" cy="889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nice se šipkou 36"/>
          <p:cNvCxnSpPr/>
          <p:nvPr/>
        </p:nvCxnSpPr>
        <p:spPr>
          <a:xfrm flipH="1" flipV="1">
            <a:off x="2529523" y="3162935"/>
            <a:ext cx="515937" cy="7207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sm" len="lg"/>
            <a:tailEnd type="triangle" w="sm" len="lg"/>
          </a:ln>
          <a:effectLst/>
        </p:spPr>
      </p:cxnSp>
      <p:cxnSp>
        <p:nvCxnSpPr>
          <p:cNvPr id="38" name="Přímá spojnice 37"/>
          <p:cNvCxnSpPr/>
          <p:nvPr/>
        </p:nvCxnSpPr>
        <p:spPr>
          <a:xfrm>
            <a:off x="5448935" y="3080385"/>
            <a:ext cx="117475" cy="825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Přímá spojnice 38"/>
          <p:cNvCxnSpPr/>
          <p:nvPr/>
        </p:nvCxnSpPr>
        <p:spPr>
          <a:xfrm>
            <a:off x="4801235" y="3794760"/>
            <a:ext cx="225425" cy="1968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Přímá spojnice se šipkou 39"/>
          <p:cNvCxnSpPr/>
          <p:nvPr/>
        </p:nvCxnSpPr>
        <p:spPr>
          <a:xfrm flipV="1">
            <a:off x="4913948" y="3162935"/>
            <a:ext cx="652462" cy="73025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sm" len="lg"/>
            <a:tailEnd type="triangle" w="sm" len="lg"/>
          </a:ln>
          <a:effectLst/>
        </p:spPr>
      </p:cxnSp>
      <p:sp>
        <p:nvSpPr>
          <p:cNvPr id="41" name="Obdélník 2"/>
          <p:cNvSpPr>
            <a:spLocks noChangeArrowheads="1"/>
          </p:cNvSpPr>
          <p:nvPr/>
        </p:nvSpPr>
        <p:spPr bwMode="auto">
          <a:xfrm>
            <a:off x="2785110" y="234910"/>
            <a:ext cx="4094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A. Open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channel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flow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B41C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applications</a:t>
            </a:r>
            <a:endParaRPr lang="cs-CZ" alt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9EF46B7-BE37-497E-8C40-5836B5623317}"/>
              </a:ext>
            </a:extLst>
          </p:cNvPr>
          <p:cNvSpPr txBox="1"/>
          <p:nvPr/>
        </p:nvSpPr>
        <p:spPr>
          <a:xfrm>
            <a:off x="2243538" y="5233473"/>
            <a:ext cx="74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cs-CZ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avr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FE9F95-55A8-CCA7-70B0-633BC5B699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19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Obdélník 3"/>
          <p:cNvSpPr>
            <a:spLocks noChangeArrowheads="1"/>
          </p:cNvSpPr>
          <p:nvPr/>
        </p:nvSpPr>
        <p:spPr bwMode="auto">
          <a:xfrm>
            <a:off x="1393153" y="975555"/>
            <a:ext cx="5173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discharge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</a:t>
            </a:r>
            <a:endParaRPr lang="cs-CZ" alt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n,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y, m,  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55519" y="239706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Volný tvar 9"/>
          <p:cNvSpPr/>
          <p:nvPr/>
        </p:nvSpPr>
        <p:spPr>
          <a:xfrm>
            <a:off x="8197227" y="3067603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13"/>
          <p:cNvSpPr txBox="1">
            <a:spLocks noChangeArrowheads="1"/>
          </p:cNvSpPr>
          <p:nvPr/>
        </p:nvSpPr>
        <p:spPr bwMode="auto">
          <a:xfrm>
            <a:off x="1000766" y="1992473"/>
            <a:ext cx="638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8115957" y="2114363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3" name="Přímá spojovací čára 15"/>
          <p:cNvCxnSpPr/>
          <p:nvPr/>
        </p:nvCxnSpPr>
        <p:spPr>
          <a:xfrm rot="16200000" flipH="1">
            <a:off x="8124201" y="3099353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" name="Přímá spojovací čára 16"/>
          <p:cNvCxnSpPr/>
          <p:nvPr/>
        </p:nvCxnSpPr>
        <p:spPr>
          <a:xfrm>
            <a:off x="8808414" y="3783565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5" name="Přímá spojovací čára 17"/>
          <p:cNvCxnSpPr/>
          <p:nvPr/>
        </p:nvCxnSpPr>
        <p:spPr>
          <a:xfrm rot="5400000" flipH="1" flipV="1">
            <a:off x="9924426" y="3099353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6" name="Přímá spojovací čára 18"/>
          <p:cNvCxnSpPr/>
          <p:nvPr/>
        </p:nvCxnSpPr>
        <p:spPr>
          <a:xfrm>
            <a:off x="8160714" y="3062840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27" name="Přímá spojovací šipka 19"/>
          <p:cNvCxnSpPr/>
          <p:nvPr/>
        </p:nvCxnSpPr>
        <p:spPr>
          <a:xfrm rot="5400000">
            <a:off x="8988595" y="3027122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28" name="Přímá spojovací čára 20"/>
          <p:cNvCxnSpPr/>
          <p:nvPr/>
        </p:nvCxnSpPr>
        <p:spPr>
          <a:xfrm rot="5400000">
            <a:off x="8720415" y="3958898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9" name="Přímá spojovací čára 21"/>
          <p:cNvCxnSpPr/>
          <p:nvPr/>
        </p:nvCxnSpPr>
        <p:spPr>
          <a:xfrm rot="5400000">
            <a:off x="9852989" y="4035978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Přímá spojovací čára 22"/>
          <p:cNvCxnSpPr/>
          <p:nvPr/>
        </p:nvCxnSpPr>
        <p:spPr>
          <a:xfrm>
            <a:off x="8808414" y="4143928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1" name="Přímá spojovací čára 23"/>
          <p:cNvCxnSpPr/>
          <p:nvPr/>
        </p:nvCxnSpPr>
        <p:spPr>
          <a:xfrm>
            <a:off x="10824539" y="3062840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2" name="Přímá spojovací čára 24"/>
          <p:cNvCxnSpPr/>
          <p:nvPr/>
        </p:nvCxnSpPr>
        <p:spPr>
          <a:xfrm>
            <a:off x="10464177" y="3783565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25"/>
          <p:cNvCxnSpPr/>
          <p:nvPr/>
        </p:nvCxnSpPr>
        <p:spPr>
          <a:xfrm rot="5400000" flipH="1" flipV="1">
            <a:off x="10680076" y="3423203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34" name="TextovéPole 64"/>
          <p:cNvSpPr txBox="1">
            <a:spLocks noChangeArrowheads="1"/>
          </p:cNvSpPr>
          <p:nvPr/>
        </p:nvSpPr>
        <p:spPr bwMode="auto">
          <a:xfrm rot="18684862">
            <a:off x="9964907" y="3354117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35" name="TextovéPole 44"/>
          <p:cNvSpPr txBox="1">
            <a:spLocks noChangeArrowheads="1"/>
          </p:cNvSpPr>
          <p:nvPr/>
        </p:nvSpPr>
        <p:spPr bwMode="auto">
          <a:xfrm>
            <a:off x="11040439" y="320730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36" name="TextovéPole 44"/>
          <p:cNvSpPr txBox="1">
            <a:spLocks noChangeArrowheads="1"/>
          </p:cNvSpPr>
          <p:nvPr/>
        </p:nvSpPr>
        <p:spPr bwMode="auto">
          <a:xfrm>
            <a:off x="9384677" y="378356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37" name="TextovéPole 44"/>
          <p:cNvSpPr txBox="1">
            <a:spLocks noChangeArrowheads="1"/>
          </p:cNvSpPr>
          <p:nvPr/>
        </p:nvSpPr>
        <p:spPr bwMode="auto">
          <a:xfrm>
            <a:off x="8541194" y="3134744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ovéPole 44"/>
          <p:cNvSpPr txBox="1">
            <a:spLocks noChangeArrowheads="1"/>
          </p:cNvSpPr>
          <p:nvPr/>
        </p:nvSpPr>
        <p:spPr bwMode="auto">
          <a:xfrm>
            <a:off x="9180782" y="3429000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ovéPole 44"/>
          <p:cNvSpPr txBox="1">
            <a:spLocks noChangeArrowheads="1"/>
          </p:cNvSpPr>
          <p:nvPr/>
        </p:nvSpPr>
        <p:spPr bwMode="auto">
          <a:xfrm>
            <a:off x="9878986" y="3144665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5" name="TextovéPole 36"/>
          <p:cNvSpPr txBox="1">
            <a:spLocks noChangeArrowheads="1"/>
          </p:cNvSpPr>
          <p:nvPr/>
        </p:nvSpPr>
        <p:spPr bwMode="auto">
          <a:xfrm>
            <a:off x="1259716" y="3837664"/>
            <a:ext cx="5344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Chézy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ovéPole 37"/>
          <p:cNvSpPr txBox="1">
            <a:spLocks noChangeArrowheads="1"/>
          </p:cNvSpPr>
          <p:nvPr/>
        </p:nvSpPr>
        <p:spPr bwMode="auto">
          <a:xfrm>
            <a:off x="1325686" y="5175024"/>
            <a:ext cx="5836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Discharge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Q –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from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continuity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eqs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3980011" y="4405437"/>
          <a:ext cx="1400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011" y="4405437"/>
                        <a:ext cx="14001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ovéPole 44"/>
          <p:cNvSpPr txBox="1">
            <a:spLocks noChangeArrowheads="1"/>
          </p:cNvSpPr>
          <p:nvPr/>
        </p:nvSpPr>
        <p:spPr bwMode="auto">
          <a:xfrm>
            <a:off x="7826464" y="288321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" name="TextovéPole 44"/>
          <p:cNvSpPr txBox="1">
            <a:spLocks noChangeArrowheads="1"/>
          </p:cNvSpPr>
          <p:nvPr/>
        </p:nvSpPr>
        <p:spPr bwMode="auto">
          <a:xfrm>
            <a:off x="8433597" y="3724225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2" name="TextovéPole 44"/>
          <p:cNvSpPr txBox="1">
            <a:spLocks noChangeArrowheads="1"/>
          </p:cNvSpPr>
          <p:nvPr/>
        </p:nvSpPr>
        <p:spPr bwMode="auto">
          <a:xfrm>
            <a:off x="9922227" y="3788543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3" name="TextovéPole 44"/>
          <p:cNvSpPr txBox="1">
            <a:spLocks noChangeArrowheads="1"/>
          </p:cNvSpPr>
          <p:nvPr/>
        </p:nvSpPr>
        <p:spPr bwMode="auto">
          <a:xfrm>
            <a:off x="10598053" y="2819868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ovéPole 53"/>
              <p:cNvSpPr txBox="1"/>
              <p:nvPr/>
            </p:nvSpPr>
            <p:spPr>
              <a:xfrm>
                <a:off x="4194942" y="5800460"/>
                <a:ext cx="1516313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54" name="TextovéPol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42" y="5800460"/>
                <a:ext cx="1516313" cy="335413"/>
              </a:xfrm>
              <a:prstGeom prst="rect">
                <a:avLst/>
              </a:prstGeom>
              <a:blipFill>
                <a:blip r:embed="rId5"/>
                <a:stretch>
                  <a:fillRect l="-5221" r="-4016" b="-2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1530767" y="3056564"/>
                <a:ext cx="1589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1" u="sng" dirty="0"/>
                  <a:t>A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67" y="3056564"/>
                <a:ext cx="1589602" cy="276999"/>
              </a:xfrm>
              <a:prstGeom prst="rect">
                <a:avLst/>
              </a:prstGeom>
              <a:blipFill>
                <a:blip r:embed="rId6"/>
                <a:stretch>
                  <a:fillRect l="-8812" t="-28261" r="-4598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3691015" y="3073703"/>
                <a:ext cx="2222019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15" y="3073703"/>
                <a:ext cx="2222019" cy="310919"/>
              </a:xfrm>
              <a:prstGeom prst="rect">
                <a:avLst/>
              </a:prstGeom>
              <a:blipFill>
                <a:blip r:embed="rId7"/>
                <a:stretch>
                  <a:fillRect l="-3836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6299130" y="2910396"/>
                <a:ext cx="70807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30" y="2910396"/>
                <a:ext cx="708078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6CB6F161-C101-484A-4994-12F814B9EBF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FD981A-0115-1E29-6084-BAD362D4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A1DF4A-834F-799C-C9C2-4799B34E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9B670-2B89-264A-5B67-220C9E95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1EAB4C6-70AA-4D65-A0F8-EB192928AAF7}"/>
              </a:ext>
            </a:extLst>
          </p:cNvPr>
          <p:cNvSpPr txBox="1"/>
          <p:nvPr/>
        </p:nvSpPr>
        <p:spPr>
          <a:xfrm>
            <a:off x="3191233" y="1285660"/>
            <a:ext cx="58095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Environmental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Hydraulics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lectures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November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21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lecture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cancelled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December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5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last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lecture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December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12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external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lecturer</a:t>
            </a:r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December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19 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cs-CZ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Final</a:t>
            </a:r>
            <a:r>
              <a:rPr lang="cs-CZ" sz="2000" dirty="0">
                <a:latin typeface="Cambria" panose="02040503050406030204" pitchFamily="18" charset="0"/>
                <a:ea typeface="Cambria" panose="02040503050406030204" pitchFamily="18" charset="0"/>
              </a:rPr>
              <a:t> test  </a:t>
            </a: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2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Volný tvar 9"/>
          <p:cNvSpPr/>
          <p:nvPr/>
        </p:nvSpPr>
        <p:spPr>
          <a:xfrm>
            <a:off x="7706028" y="2295907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15"/>
          <p:cNvCxnSpPr/>
          <p:nvPr/>
        </p:nvCxnSpPr>
        <p:spPr>
          <a:xfrm rot="16200000" flipH="1">
            <a:off x="7633002" y="2327657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6"/>
          <p:cNvCxnSpPr/>
          <p:nvPr/>
        </p:nvCxnSpPr>
        <p:spPr>
          <a:xfrm>
            <a:off x="8317215" y="3011869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7"/>
          <p:cNvCxnSpPr/>
          <p:nvPr/>
        </p:nvCxnSpPr>
        <p:spPr>
          <a:xfrm rot="5400000" flipH="1" flipV="1">
            <a:off x="9433227" y="2327657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8"/>
          <p:cNvCxnSpPr/>
          <p:nvPr/>
        </p:nvCxnSpPr>
        <p:spPr>
          <a:xfrm>
            <a:off x="7669515" y="2291144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6" name="Přímá spojovací šipka 19"/>
          <p:cNvCxnSpPr/>
          <p:nvPr/>
        </p:nvCxnSpPr>
        <p:spPr>
          <a:xfrm rot="5400000">
            <a:off x="8497396" y="2255426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7" name="Přímá spojovací čára 20"/>
          <p:cNvCxnSpPr/>
          <p:nvPr/>
        </p:nvCxnSpPr>
        <p:spPr>
          <a:xfrm rot="5400000">
            <a:off x="8229216" y="318720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1"/>
          <p:cNvCxnSpPr/>
          <p:nvPr/>
        </p:nvCxnSpPr>
        <p:spPr>
          <a:xfrm rot="5400000">
            <a:off x="9361790" y="326428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22"/>
          <p:cNvCxnSpPr/>
          <p:nvPr/>
        </p:nvCxnSpPr>
        <p:spPr>
          <a:xfrm>
            <a:off x="8317215" y="3372232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0" name="Přímá spojovací čára 23"/>
          <p:cNvCxnSpPr/>
          <p:nvPr/>
        </p:nvCxnSpPr>
        <p:spPr>
          <a:xfrm>
            <a:off x="10333340" y="2291144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24"/>
          <p:cNvCxnSpPr/>
          <p:nvPr/>
        </p:nvCxnSpPr>
        <p:spPr>
          <a:xfrm>
            <a:off x="9972978" y="3011869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ovací čára 25"/>
          <p:cNvCxnSpPr/>
          <p:nvPr/>
        </p:nvCxnSpPr>
        <p:spPr>
          <a:xfrm rot="5400000" flipH="1" flipV="1">
            <a:off x="10188877" y="2651507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3" name="TextovéPole 64"/>
          <p:cNvSpPr txBox="1">
            <a:spLocks noChangeArrowheads="1"/>
          </p:cNvSpPr>
          <p:nvPr/>
        </p:nvSpPr>
        <p:spPr bwMode="auto">
          <a:xfrm rot="18684862">
            <a:off x="9473708" y="2582421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10549240" y="2435607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25" name="TextovéPole 44"/>
          <p:cNvSpPr txBox="1">
            <a:spLocks noChangeArrowheads="1"/>
          </p:cNvSpPr>
          <p:nvPr/>
        </p:nvSpPr>
        <p:spPr bwMode="auto">
          <a:xfrm>
            <a:off x="8893478" y="3011869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26" name="TextovéPole 44"/>
          <p:cNvSpPr txBox="1">
            <a:spLocks noChangeArrowheads="1"/>
          </p:cNvSpPr>
          <p:nvPr/>
        </p:nvSpPr>
        <p:spPr bwMode="auto">
          <a:xfrm>
            <a:off x="7997253" y="237223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8700867" y="2606782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9496991" y="2278947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2" name="TextovéPole 44"/>
          <p:cNvSpPr txBox="1">
            <a:spLocks noChangeArrowheads="1"/>
          </p:cNvSpPr>
          <p:nvPr/>
        </p:nvSpPr>
        <p:spPr bwMode="auto">
          <a:xfrm>
            <a:off x="7335265" y="2111521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ovéPole 44"/>
          <p:cNvSpPr txBox="1">
            <a:spLocks noChangeArrowheads="1"/>
          </p:cNvSpPr>
          <p:nvPr/>
        </p:nvSpPr>
        <p:spPr bwMode="auto">
          <a:xfrm>
            <a:off x="7942398" y="2952529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ovéPole 44"/>
          <p:cNvSpPr txBox="1">
            <a:spLocks noChangeArrowheads="1"/>
          </p:cNvSpPr>
          <p:nvPr/>
        </p:nvSpPr>
        <p:spPr bwMode="auto">
          <a:xfrm>
            <a:off x="9431028" y="301684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TextovéPole 44"/>
          <p:cNvSpPr txBox="1">
            <a:spLocks noChangeArrowheads="1"/>
          </p:cNvSpPr>
          <p:nvPr/>
        </p:nvSpPr>
        <p:spPr bwMode="auto">
          <a:xfrm>
            <a:off x="10106854" y="2048172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153430" y="3800927"/>
            <a:ext cx="53446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C –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Chézy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3185446" y="4422460"/>
          <a:ext cx="14001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4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446" y="4422460"/>
                        <a:ext cx="14001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ovéPole 37"/>
          <p:cNvSpPr txBox="1">
            <a:spLocks noChangeArrowheads="1"/>
          </p:cNvSpPr>
          <p:nvPr/>
        </p:nvSpPr>
        <p:spPr bwMode="auto">
          <a:xfrm>
            <a:off x="1228157" y="5205824"/>
            <a:ext cx="46848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Slope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bottom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4874766" y="5731134"/>
                <a:ext cx="136479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66" y="5731134"/>
                <a:ext cx="1364796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7856495" y="1626291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Obdélník 3"/>
          <p:cNvSpPr>
            <a:spLocks noChangeArrowheads="1"/>
          </p:cNvSpPr>
          <p:nvPr/>
        </p:nvSpPr>
        <p:spPr bwMode="auto">
          <a:xfrm>
            <a:off x="1393141" y="751756"/>
            <a:ext cx="5173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bottom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slope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n,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y, m,  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ovéPole 13"/>
          <p:cNvSpPr txBox="1">
            <a:spLocks noChangeArrowheads="1"/>
          </p:cNvSpPr>
          <p:nvPr/>
        </p:nvSpPr>
        <p:spPr bwMode="auto">
          <a:xfrm>
            <a:off x="893754" y="1900731"/>
            <a:ext cx="638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1530767" y="3056564"/>
                <a:ext cx="1589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0" dirty="0"/>
                  <a:t>A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67" y="3056564"/>
                <a:ext cx="1589602" cy="276999"/>
              </a:xfrm>
              <a:prstGeom prst="rect">
                <a:avLst/>
              </a:prstGeom>
              <a:blipFill>
                <a:blip r:embed="rId8"/>
                <a:stretch>
                  <a:fillRect l="-8812" t="-28261" r="-4215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3691015" y="3073703"/>
                <a:ext cx="2222019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15" y="3073703"/>
                <a:ext cx="2222019" cy="310919"/>
              </a:xfrm>
              <a:prstGeom prst="rect">
                <a:avLst/>
              </a:prstGeom>
              <a:blipFill>
                <a:blip r:embed="rId9"/>
                <a:stretch>
                  <a:fillRect l="-3562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6299130" y="2910396"/>
                <a:ext cx="70807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130" y="2910396"/>
                <a:ext cx="70807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2521393" y="5840427"/>
                <a:ext cx="148040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393" y="5840427"/>
                <a:ext cx="1480405" cy="335413"/>
              </a:xfrm>
              <a:prstGeom prst="rect">
                <a:avLst/>
              </a:prstGeom>
              <a:blipFill>
                <a:blip r:embed="rId11"/>
                <a:stretch>
                  <a:fillRect l="-4959" r="-826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 bwMode="auto">
          <a:xfrm>
            <a:off x="4162425" y="6008133"/>
            <a:ext cx="4231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DFB7DC9D-1071-317D-644B-F6045BBD356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85661C6-6EEF-63B7-BD58-47F961909367}"/>
              </a:ext>
            </a:extLst>
          </p:cNvPr>
          <p:cNvSpPr txBox="1"/>
          <p:nvPr/>
        </p:nvSpPr>
        <p:spPr>
          <a:xfrm>
            <a:off x="2255519" y="239706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1393141" y="751756"/>
            <a:ext cx="51737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3a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Manning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y, m,  b,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Volný tvar 9"/>
          <p:cNvSpPr/>
          <p:nvPr/>
        </p:nvSpPr>
        <p:spPr>
          <a:xfrm>
            <a:off x="8647090" y="2814602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15"/>
          <p:cNvCxnSpPr/>
          <p:nvPr/>
        </p:nvCxnSpPr>
        <p:spPr>
          <a:xfrm rot="16200000" flipH="1">
            <a:off x="8574064" y="2846352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6"/>
          <p:cNvCxnSpPr/>
          <p:nvPr/>
        </p:nvCxnSpPr>
        <p:spPr>
          <a:xfrm>
            <a:off x="9258277" y="3530564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7"/>
          <p:cNvCxnSpPr/>
          <p:nvPr/>
        </p:nvCxnSpPr>
        <p:spPr>
          <a:xfrm rot="5400000" flipH="1" flipV="1">
            <a:off x="10374289" y="2846352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8"/>
          <p:cNvCxnSpPr/>
          <p:nvPr/>
        </p:nvCxnSpPr>
        <p:spPr>
          <a:xfrm>
            <a:off x="8610577" y="2809839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6" name="Přímá spojovací šipka 19"/>
          <p:cNvCxnSpPr/>
          <p:nvPr/>
        </p:nvCxnSpPr>
        <p:spPr>
          <a:xfrm rot="5400000">
            <a:off x="9438458" y="2774121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7" name="Přímá spojovací čára 20"/>
          <p:cNvCxnSpPr/>
          <p:nvPr/>
        </p:nvCxnSpPr>
        <p:spPr>
          <a:xfrm rot="5400000">
            <a:off x="9170278" y="3705897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1"/>
          <p:cNvCxnSpPr/>
          <p:nvPr/>
        </p:nvCxnSpPr>
        <p:spPr>
          <a:xfrm rot="5400000">
            <a:off x="10302852" y="3782977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22"/>
          <p:cNvCxnSpPr/>
          <p:nvPr/>
        </p:nvCxnSpPr>
        <p:spPr>
          <a:xfrm>
            <a:off x="9258277" y="3890927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0" name="Přímá spojovací čára 23"/>
          <p:cNvCxnSpPr/>
          <p:nvPr/>
        </p:nvCxnSpPr>
        <p:spPr>
          <a:xfrm>
            <a:off x="11274402" y="2809839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24"/>
          <p:cNvCxnSpPr/>
          <p:nvPr/>
        </p:nvCxnSpPr>
        <p:spPr>
          <a:xfrm>
            <a:off x="10914040" y="3530564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Přímá spojovací čára 25"/>
          <p:cNvCxnSpPr/>
          <p:nvPr/>
        </p:nvCxnSpPr>
        <p:spPr>
          <a:xfrm rot="5400000" flipH="1" flipV="1">
            <a:off x="11129939" y="3170202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3" name="TextovéPole 64"/>
          <p:cNvSpPr txBox="1">
            <a:spLocks noChangeArrowheads="1"/>
          </p:cNvSpPr>
          <p:nvPr/>
        </p:nvSpPr>
        <p:spPr bwMode="auto">
          <a:xfrm rot="18684862">
            <a:off x="10414770" y="3101116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11490302" y="2954302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25" name="TextovéPole 44"/>
          <p:cNvSpPr txBox="1">
            <a:spLocks noChangeArrowheads="1"/>
          </p:cNvSpPr>
          <p:nvPr/>
        </p:nvSpPr>
        <p:spPr bwMode="auto">
          <a:xfrm>
            <a:off x="9834540" y="3530564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8934426" y="2871795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9618637" y="3105818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10353245" y="2827071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8276327" y="2630216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8883460" y="3471224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10372090" y="3535542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ovéPole 44"/>
          <p:cNvSpPr txBox="1">
            <a:spLocks noChangeArrowheads="1"/>
          </p:cNvSpPr>
          <p:nvPr/>
        </p:nvSpPr>
        <p:spPr bwMode="auto">
          <a:xfrm>
            <a:off x="11047916" y="256686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6" name="TextovéPole 13"/>
          <p:cNvSpPr txBox="1">
            <a:spLocks noChangeArrowheads="1"/>
          </p:cNvSpPr>
          <p:nvPr/>
        </p:nvSpPr>
        <p:spPr bwMode="auto">
          <a:xfrm>
            <a:off x="1363636" y="2899652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2537204" y="3505928"/>
                <a:ext cx="148040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204" y="3505928"/>
                <a:ext cx="1480405" cy="335413"/>
              </a:xfrm>
              <a:prstGeom prst="rect">
                <a:avLst/>
              </a:prstGeom>
              <a:blipFill>
                <a:blip r:embed="rId4"/>
                <a:stretch>
                  <a:fillRect l="-4938" r="-823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Přímá spojnice se šipkou 37"/>
          <p:cNvCxnSpPr/>
          <p:nvPr/>
        </p:nvCxnSpPr>
        <p:spPr bwMode="auto">
          <a:xfrm>
            <a:off x="4548108" y="3652886"/>
            <a:ext cx="378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5286791" y="3334499"/>
                <a:ext cx="1266885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791" y="3334499"/>
                <a:ext cx="1266885" cy="636713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ovéPole 13"/>
          <p:cNvSpPr txBox="1">
            <a:spLocks noChangeArrowheads="1"/>
          </p:cNvSpPr>
          <p:nvPr/>
        </p:nvSpPr>
        <p:spPr bwMode="auto">
          <a:xfrm>
            <a:off x="1327734" y="4238241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-,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3550812" y="5105420"/>
                <a:ext cx="11667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12" y="5105420"/>
                <a:ext cx="1166794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se šipkou 41"/>
          <p:cNvCxnSpPr/>
          <p:nvPr/>
        </p:nvCxnSpPr>
        <p:spPr bwMode="auto">
          <a:xfrm>
            <a:off x="5449330" y="5338119"/>
            <a:ext cx="5957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6662206" y="5034257"/>
                <a:ext cx="117884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06" y="5034257"/>
                <a:ext cx="1178848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8602035" y="1837482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ovéPole 13"/>
          <p:cNvSpPr txBox="1">
            <a:spLocks noChangeArrowheads="1"/>
          </p:cNvSpPr>
          <p:nvPr/>
        </p:nvSpPr>
        <p:spPr bwMode="auto">
          <a:xfrm>
            <a:off x="1147626" y="1581684"/>
            <a:ext cx="638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 flipH="1">
            <a:off x="3808337" y="3841341"/>
            <a:ext cx="1485533" cy="1264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1467348" y="2416487"/>
                <a:ext cx="1589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0" dirty="0"/>
                  <a:t>A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48" y="2416487"/>
                <a:ext cx="1589602" cy="276999"/>
              </a:xfrm>
              <a:prstGeom prst="rect">
                <a:avLst/>
              </a:prstGeom>
              <a:blipFill>
                <a:blip r:embed="rId8"/>
                <a:stretch>
                  <a:fillRect l="-9231" t="-28261" r="-4615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566416" y="2402260"/>
                <a:ext cx="2222019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416" y="2402260"/>
                <a:ext cx="2222019" cy="310919"/>
              </a:xfrm>
              <a:prstGeom prst="rect">
                <a:avLst/>
              </a:prstGeom>
              <a:blipFill>
                <a:blip r:embed="rId9"/>
                <a:stretch>
                  <a:fillRect l="-3562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6247142" y="2358821"/>
                <a:ext cx="70807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42" y="2358821"/>
                <a:ext cx="70807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796ACA1D-E49C-2E9E-64F7-DE76122F675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B1CD934-DCF3-6800-A604-BD981B11CD29}"/>
              </a:ext>
            </a:extLst>
          </p:cNvPr>
          <p:cNvSpPr txBox="1"/>
          <p:nvPr/>
        </p:nvSpPr>
        <p:spPr>
          <a:xfrm>
            <a:off x="2705382" y="198577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1393141" y="751756"/>
            <a:ext cx="51737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3b.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Manning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cs-CZ" altLang="cs-CZ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400" b="1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y, m, b,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Volný tvar 9"/>
          <p:cNvSpPr/>
          <p:nvPr/>
        </p:nvSpPr>
        <p:spPr>
          <a:xfrm>
            <a:off x="8251461" y="1792704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ovací čára 15"/>
          <p:cNvCxnSpPr/>
          <p:nvPr/>
        </p:nvCxnSpPr>
        <p:spPr>
          <a:xfrm rot="16200000" flipH="1">
            <a:off x="8178435" y="1824454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6"/>
          <p:cNvCxnSpPr/>
          <p:nvPr/>
        </p:nvCxnSpPr>
        <p:spPr>
          <a:xfrm>
            <a:off x="8862648" y="2508666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7"/>
          <p:cNvCxnSpPr/>
          <p:nvPr/>
        </p:nvCxnSpPr>
        <p:spPr>
          <a:xfrm rot="5400000" flipH="1" flipV="1">
            <a:off x="9978660" y="1824454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8"/>
          <p:cNvCxnSpPr/>
          <p:nvPr/>
        </p:nvCxnSpPr>
        <p:spPr>
          <a:xfrm>
            <a:off x="8214948" y="1787941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5" name="Přímá spojovací šipka 19"/>
          <p:cNvCxnSpPr/>
          <p:nvPr/>
        </p:nvCxnSpPr>
        <p:spPr>
          <a:xfrm rot="5400000">
            <a:off x="9042829" y="1752223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6" name="Přímá spojovací čára 20"/>
          <p:cNvCxnSpPr/>
          <p:nvPr/>
        </p:nvCxnSpPr>
        <p:spPr>
          <a:xfrm rot="5400000">
            <a:off x="8774649" y="2683999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 rot="5400000">
            <a:off x="9907223" y="2761079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2"/>
          <p:cNvCxnSpPr/>
          <p:nvPr/>
        </p:nvCxnSpPr>
        <p:spPr>
          <a:xfrm>
            <a:off x="8862648" y="2869029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9" name="Přímá spojovací čára 23"/>
          <p:cNvCxnSpPr/>
          <p:nvPr/>
        </p:nvCxnSpPr>
        <p:spPr>
          <a:xfrm>
            <a:off x="10878773" y="1787941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4"/>
          <p:cNvCxnSpPr/>
          <p:nvPr/>
        </p:nvCxnSpPr>
        <p:spPr>
          <a:xfrm>
            <a:off x="10518411" y="2508666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25"/>
          <p:cNvCxnSpPr/>
          <p:nvPr/>
        </p:nvCxnSpPr>
        <p:spPr>
          <a:xfrm rot="5400000" flipH="1" flipV="1">
            <a:off x="10734310" y="2148304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2" name="TextovéPole 64"/>
          <p:cNvSpPr txBox="1">
            <a:spLocks noChangeArrowheads="1"/>
          </p:cNvSpPr>
          <p:nvPr/>
        </p:nvSpPr>
        <p:spPr bwMode="auto">
          <a:xfrm rot="18684862">
            <a:off x="10019141" y="2079218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11094673" y="1932404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9438911" y="2508666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8538798" y="1857381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ovéPole 44"/>
          <p:cNvSpPr txBox="1">
            <a:spLocks noChangeArrowheads="1"/>
          </p:cNvSpPr>
          <p:nvPr/>
        </p:nvSpPr>
        <p:spPr bwMode="auto">
          <a:xfrm>
            <a:off x="9224596" y="2108866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9930316" y="1830859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7875304" y="1525808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8487831" y="2449326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9976461" y="2513644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10652287" y="1544969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8147377" y="1052818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ovéPole 13"/>
          <p:cNvSpPr txBox="1">
            <a:spLocks noChangeArrowheads="1"/>
          </p:cNvSpPr>
          <p:nvPr/>
        </p:nvSpPr>
        <p:spPr bwMode="auto">
          <a:xfrm>
            <a:off x="1147626" y="1581684"/>
            <a:ext cx="638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1733370" y="3486987"/>
                <a:ext cx="1480405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70" y="3486987"/>
                <a:ext cx="1480405" cy="335413"/>
              </a:xfrm>
              <a:prstGeom prst="rect">
                <a:avLst/>
              </a:prstGeom>
              <a:blipFill>
                <a:blip r:embed="rId4"/>
                <a:stretch>
                  <a:fillRect l="-4938" r="-823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se šipkou 35"/>
          <p:cNvCxnSpPr/>
          <p:nvPr/>
        </p:nvCxnSpPr>
        <p:spPr bwMode="auto">
          <a:xfrm>
            <a:off x="3744274" y="3633945"/>
            <a:ext cx="378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ovéPole 36"/>
              <p:cNvSpPr txBox="1"/>
              <p:nvPr/>
            </p:nvSpPr>
            <p:spPr>
              <a:xfrm>
                <a:off x="4482957" y="3315558"/>
                <a:ext cx="1266885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ovéPol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57" y="3315558"/>
                <a:ext cx="1266885" cy="636713"/>
              </a:xfrm>
              <a:prstGeom prst="rect">
                <a:avLst/>
              </a:prstGeom>
              <a:blipFill>
                <a:blip r:embed="rId5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ovéPole 13"/>
          <p:cNvSpPr txBox="1">
            <a:spLocks noChangeArrowheads="1"/>
          </p:cNvSpPr>
          <p:nvPr/>
        </p:nvSpPr>
        <p:spPr bwMode="auto">
          <a:xfrm>
            <a:off x="1319240" y="2861329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C</a:t>
            </a:r>
          </a:p>
        </p:txBody>
      </p:sp>
      <p:sp>
        <p:nvSpPr>
          <p:cNvPr id="39" name="TextovéPole 13"/>
          <p:cNvSpPr txBox="1">
            <a:spLocks noChangeArrowheads="1"/>
          </p:cNvSpPr>
          <p:nvPr/>
        </p:nvSpPr>
        <p:spPr bwMode="auto">
          <a:xfrm>
            <a:off x="1454170" y="3971546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Average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-,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avr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218113" y="4520802"/>
                <a:ext cx="1670734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𝑎𝑣𝑟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113" y="4520802"/>
                <a:ext cx="1670734" cy="567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 bwMode="auto">
          <a:xfrm>
            <a:off x="4132729" y="4749688"/>
            <a:ext cx="5957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5394302" y="4449984"/>
                <a:ext cx="1467838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𝑎𝑣𝑟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02" y="4449984"/>
                <a:ext cx="1467838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13"/>
          <p:cNvSpPr txBox="1">
            <a:spLocks noChangeArrowheads="1"/>
          </p:cNvSpPr>
          <p:nvPr/>
        </p:nvSpPr>
        <p:spPr bwMode="auto">
          <a:xfrm>
            <a:off x="1480819" y="5172221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-,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délník 43"/>
              <p:cNvSpPr/>
              <p:nvPr/>
            </p:nvSpPr>
            <p:spPr>
              <a:xfrm>
                <a:off x="2505177" y="5730750"/>
                <a:ext cx="3661322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𝒂𝒗𝒓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cs-CZ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77" y="5730750"/>
                <a:ext cx="3661322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se šipkou 44"/>
          <p:cNvCxnSpPr/>
          <p:nvPr/>
        </p:nvCxnSpPr>
        <p:spPr bwMode="auto">
          <a:xfrm>
            <a:off x="6734040" y="6039424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ovéPole 44"/>
          <p:cNvSpPr txBox="1">
            <a:spLocks noChangeArrowheads="1"/>
          </p:cNvSpPr>
          <p:nvPr/>
        </p:nvSpPr>
        <p:spPr bwMode="auto">
          <a:xfrm>
            <a:off x="8019766" y="5839369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620180" y="2405175"/>
                <a:ext cx="1589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cs-CZ" b="0" dirty="0"/>
                  <a:t>A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180" y="2405175"/>
                <a:ext cx="1589602" cy="276999"/>
              </a:xfrm>
              <a:prstGeom prst="rect">
                <a:avLst/>
              </a:prstGeom>
              <a:blipFill>
                <a:blip r:embed="rId9"/>
                <a:stretch>
                  <a:fillRect l="-9195" t="-28889" r="-4215" b="-5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3566416" y="2402260"/>
                <a:ext cx="2222019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416" y="2402260"/>
                <a:ext cx="2222019" cy="310919"/>
              </a:xfrm>
              <a:prstGeom prst="rect">
                <a:avLst/>
              </a:prstGeom>
              <a:blipFill>
                <a:blip r:embed="rId10"/>
                <a:stretch>
                  <a:fillRect l="-3562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6380001" y="2313911"/>
                <a:ext cx="70807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001" y="2313911"/>
                <a:ext cx="708078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A9D02F95-DE28-029A-4920-668D5520483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739F391-A338-9A63-A90C-679AD56C4861}"/>
              </a:ext>
            </a:extLst>
          </p:cNvPr>
          <p:cNvSpPr txBox="1"/>
          <p:nvPr/>
        </p:nvSpPr>
        <p:spPr>
          <a:xfrm>
            <a:off x="2255519" y="239706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1301701" y="567750"/>
            <a:ext cx="61958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4.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cs-CZ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depth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by </a:t>
            </a:r>
            <a:r>
              <a:rPr lang="cs-CZ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means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Rating 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curve</a:t>
            </a: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n,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m,  b,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Volný tvar 9"/>
          <p:cNvSpPr/>
          <p:nvPr/>
        </p:nvSpPr>
        <p:spPr>
          <a:xfrm>
            <a:off x="8197227" y="1523371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ovací čára 15"/>
          <p:cNvCxnSpPr/>
          <p:nvPr/>
        </p:nvCxnSpPr>
        <p:spPr>
          <a:xfrm rot="16200000" flipH="1">
            <a:off x="8124201" y="1555121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6"/>
          <p:cNvCxnSpPr/>
          <p:nvPr/>
        </p:nvCxnSpPr>
        <p:spPr>
          <a:xfrm>
            <a:off x="8808414" y="2239333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7"/>
          <p:cNvCxnSpPr/>
          <p:nvPr/>
        </p:nvCxnSpPr>
        <p:spPr>
          <a:xfrm rot="5400000" flipH="1" flipV="1">
            <a:off x="9924426" y="1555121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8"/>
          <p:cNvCxnSpPr/>
          <p:nvPr/>
        </p:nvCxnSpPr>
        <p:spPr>
          <a:xfrm>
            <a:off x="8160714" y="1518608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5" name="Přímá spojovací šipka 19"/>
          <p:cNvCxnSpPr/>
          <p:nvPr/>
        </p:nvCxnSpPr>
        <p:spPr>
          <a:xfrm rot="5400000">
            <a:off x="8988595" y="1482890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6" name="Přímá spojovací čára 20"/>
          <p:cNvCxnSpPr/>
          <p:nvPr/>
        </p:nvCxnSpPr>
        <p:spPr>
          <a:xfrm rot="5400000">
            <a:off x="8720415" y="2414666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 rot="5400000">
            <a:off x="9852989" y="2491746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2"/>
          <p:cNvCxnSpPr/>
          <p:nvPr/>
        </p:nvCxnSpPr>
        <p:spPr>
          <a:xfrm>
            <a:off x="8808414" y="2599696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9" name="Přímá spojovací čára 23"/>
          <p:cNvCxnSpPr/>
          <p:nvPr/>
        </p:nvCxnSpPr>
        <p:spPr>
          <a:xfrm>
            <a:off x="10824539" y="1518608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4"/>
          <p:cNvCxnSpPr/>
          <p:nvPr/>
        </p:nvCxnSpPr>
        <p:spPr>
          <a:xfrm>
            <a:off x="10464177" y="2239333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25"/>
          <p:cNvCxnSpPr/>
          <p:nvPr/>
        </p:nvCxnSpPr>
        <p:spPr>
          <a:xfrm rot="5400000" flipH="1" flipV="1">
            <a:off x="10680076" y="1878971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2" name="TextovéPole 64"/>
          <p:cNvSpPr txBox="1">
            <a:spLocks noChangeArrowheads="1"/>
          </p:cNvSpPr>
          <p:nvPr/>
        </p:nvSpPr>
        <p:spPr bwMode="auto">
          <a:xfrm rot="18684862">
            <a:off x="9964907" y="1809885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11040439" y="1663071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9384677" y="223933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8484563" y="1580564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6" name="TextovéPole 44"/>
          <p:cNvSpPr txBox="1">
            <a:spLocks noChangeArrowheads="1"/>
          </p:cNvSpPr>
          <p:nvPr/>
        </p:nvSpPr>
        <p:spPr bwMode="auto">
          <a:xfrm>
            <a:off x="9168774" y="1814587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9903382" y="1535840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7826464" y="1338985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8433597" y="2179993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9922227" y="2244311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10598053" y="1275636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8238155" y="873038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ovéPole 13"/>
          <p:cNvSpPr txBox="1">
            <a:spLocks noChangeArrowheads="1"/>
          </p:cNvSpPr>
          <p:nvPr/>
        </p:nvSpPr>
        <p:spPr bwMode="auto">
          <a:xfrm>
            <a:off x="1132611" y="1564440"/>
            <a:ext cx="638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Choice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depths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, y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 ………………….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ovéPole 33"/>
              <p:cNvSpPr txBox="1"/>
              <p:nvPr/>
            </p:nvSpPr>
            <p:spPr>
              <a:xfrm>
                <a:off x="1478286" y="2868907"/>
                <a:ext cx="26349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1..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34" name="TextovéPol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6" y="2868907"/>
                <a:ext cx="2634952" cy="276999"/>
              </a:xfrm>
              <a:prstGeom prst="rect">
                <a:avLst/>
              </a:prstGeom>
              <a:blipFill>
                <a:blip r:embed="rId4"/>
                <a:stretch>
                  <a:fillRect l="-3241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4471048" y="2796268"/>
                <a:ext cx="2763898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48" y="2796268"/>
                <a:ext cx="2763898" cy="310919"/>
              </a:xfrm>
              <a:prstGeom prst="rect">
                <a:avLst/>
              </a:prstGeom>
              <a:blipFill>
                <a:blip r:embed="rId5"/>
                <a:stretch>
                  <a:fillRect l="-2863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7604942" y="2726767"/>
                <a:ext cx="1263808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42" y="2726767"/>
                <a:ext cx="1263808" cy="567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13"/>
          <p:cNvSpPr txBox="1">
            <a:spLocks noChangeArrowheads="1"/>
          </p:cNvSpPr>
          <p:nvPr/>
        </p:nvSpPr>
        <p:spPr bwMode="auto">
          <a:xfrm>
            <a:off x="1301701" y="3618534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C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1..n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3364736" y="4238619"/>
                <a:ext cx="14530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1,..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36" y="4238619"/>
                <a:ext cx="1453025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13"/>
          <p:cNvSpPr txBox="1">
            <a:spLocks noChangeArrowheads="1"/>
          </p:cNvSpPr>
          <p:nvPr/>
        </p:nvSpPr>
        <p:spPr bwMode="auto">
          <a:xfrm>
            <a:off x="1258027" y="4967230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discharges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1..n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175839" y="5655952"/>
                <a:ext cx="255820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..</m:t>
                          </m:r>
                          <m: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39" y="5655952"/>
                <a:ext cx="2558201" cy="335413"/>
              </a:xfrm>
              <a:prstGeom prst="rect">
                <a:avLst/>
              </a:prstGeom>
              <a:blipFill>
                <a:blip r:embed="rId8"/>
                <a:stretch>
                  <a:fillRect l="-1429" b="-29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28B15A56-C1D7-63CA-5D2D-1C0FE1E1B78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E1CE484-2492-7B2A-5517-D9F10608D855}"/>
              </a:ext>
            </a:extLst>
          </p:cNvPr>
          <p:cNvSpPr txBox="1"/>
          <p:nvPr/>
        </p:nvSpPr>
        <p:spPr>
          <a:xfrm>
            <a:off x="2342424" y="63534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4015050" y="696993"/>
            <a:ext cx="3306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Rating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curve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(Q= f(y))</a:t>
            </a:r>
            <a:r>
              <a:rPr lang="cs-CZ" altLang="cs-CZ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</a:p>
        </p:txBody>
      </p:sp>
      <p:pic>
        <p:nvPicPr>
          <p:cNvPr id="2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79" y="1689401"/>
            <a:ext cx="6167018" cy="36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Lichoběžník 26"/>
          <p:cNvSpPr/>
          <p:nvPr/>
        </p:nvSpPr>
        <p:spPr bwMode="auto">
          <a:xfrm rot="10800000">
            <a:off x="1759564" y="1877227"/>
            <a:ext cx="2817341" cy="3007027"/>
          </a:xfrm>
          <a:prstGeom prst="trapezoid">
            <a:avLst/>
          </a:prstGeom>
          <a:solidFill>
            <a:srgbClr val="0070C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28" name="Přímá spojnice 27"/>
          <p:cNvCxnSpPr/>
          <p:nvPr/>
        </p:nvCxnSpPr>
        <p:spPr bwMode="auto">
          <a:xfrm flipH="1">
            <a:off x="2211859" y="4327569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Přímá spojnice 28"/>
          <p:cNvCxnSpPr/>
          <p:nvPr/>
        </p:nvCxnSpPr>
        <p:spPr bwMode="auto">
          <a:xfrm flipH="1">
            <a:off x="2160473" y="3973557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Přímá spojnice 29"/>
          <p:cNvCxnSpPr/>
          <p:nvPr/>
        </p:nvCxnSpPr>
        <p:spPr bwMode="auto">
          <a:xfrm flipH="1">
            <a:off x="2138881" y="3490830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Přímá spojnice 30"/>
          <p:cNvCxnSpPr/>
          <p:nvPr/>
        </p:nvCxnSpPr>
        <p:spPr bwMode="auto">
          <a:xfrm flipH="1">
            <a:off x="1986606" y="3123365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Přímá spojnice 31"/>
          <p:cNvCxnSpPr/>
          <p:nvPr/>
        </p:nvCxnSpPr>
        <p:spPr bwMode="auto">
          <a:xfrm flipH="1">
            <a:off x="1985712" y="2824327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Přímá spojnice 32"/>
          <p:cNvCxnSpPr/>
          <p:nvPr/>
        </p:nvCxnSpPr>
        <p:spPr bwMode="auto">
          <a:xfrm flipH="1">
            <a:off x="1894702" y="2416919"/>
            <a:ext cx="3137620" cy="247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Přímá spojnice 33"/>
          <p:cNvCxnSpPr/>
          <p:nvPr/>
        </p:nvCxnSpPr>
        <p:spPr bwMode="auto">
          <a:xfrm flipH="1">
            <a:off x="4015050" y="4884255"/>
            <a:ext cx="15445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1936677" y="2591393"/>
            <a:ext cx="3137620" cy="24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ovéPole 35"/>
          <p:cNvSpPr txBox="1"/>
          <p:nvPr/>
        </p:nvSpPr>
        <p:spPr>
          <a:xfrm>
            <a:off x="8832208" y="3625447"/>
            <a:ext cx="3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416713" y="3534866"/>
            <a:ext cx="3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</p:txBody>
      </p:sp>
      <p:cxnSp>
        <p:nvCxnSpPr>
          <p:cNvPr id="38" name="Přímá spojnice 37"/>
          <p:cNvCxnSpPr/>
          <p:nvPr/>
        </p:nvCxnSpPr>
        <p:spPr bwMode="auto">
          <a:xfrm flipH="1">
            <a:off x="1545147" y="4884254"/>
            <a:ext cx="8026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Přímá spojnice 38"/>
          <p:cNvCxnSpPr/>
          <p:nvPr/>
        </p:nvCxnSpPr>
        <p:spPr bwMode="auto">
          <a:xfrm flipH="1">
            <a:off x="1545147" y="2441633"/>
            <a:ext cx="214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Přímá spojnice se šipkou 39"/>
          <p:cNvCxnSpPr/>
          <p:nvPr/>
        </p:nvCxnSpPr>
        <p:spPr bwMode="auto">
          <a:xfrm flipV="1">
            <a:off x="1759563" y="2441633"/>
            <a:ext cx="0" cy="2442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Rovnoramenný trojúhelník 40"/>
          <p:cNvSpPr/>
          <p:nvPr/>
        </p:nvSpPr>
        <p:spPr bwMode="auto">
          <a:xfrm flipH="1" flipV="1">
            <a:off x="2902942" y="1669027"/>
            <a:ext cx="185352" cy="227639"/>
          </a:xfrm>
          <a:prstGeom prst="triangle">
            <a:avLst/>
          </a:prstGeom>
          <a:solidFill>
            <a:srgbClr val="0070C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65CF02-7B6E-4A1B-8711-BBEE368AF743}"/>
              </a:ext>
            </a:extLst>
          </p:cNvPr>
          <p:cNvSpPr txBox="1"/>
          <p:nvPr/>
        </p:nvSpPr>
        <p:spPr>
          <a:xfrm>
            <a:off x="8533086" y="4984964"/>
            <a:ext cx="489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cs-CZ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6285E89-7BC5-FF77-DE87-4B2E91CE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66E8B9-34F2-521A-05CC-D0D55027699D}"/>
              </a:ext>
            </a:extLst>
          </p:cNvPr>
          <p:cNvSpPr txBox="1"/>
          <p:nvPr/>
        </p:nvSpPr>
        <p:spPr>
          <a:xfrm>
            <a:off x="2255519" y="239706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1301701" y="567750"/>
            <a:ext cx="6195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5.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alculation</a:t>
            </a:r>
            <a:r>
              <a:rPr lang="en-US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of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bottom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width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Given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values</a:t>
            </a:r>
            <a:r>
              <a:rPr lang="cs-CZ" altLang="cs-CZ" sz="20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n,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y, m,  S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cs-CZ" altLang="cs-CZ" sz="2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Volný tvar 9"/>
          <p:cNvSpPr/>
          <p:nvPr/>
        </p:nvSpPr>
        <p:spPr>
          <a:xfrm>
            <a:off x="8342898" y="1368059"/>
            <a:ext cx="2408237" cy="711200"/>
          </a:xfrm>
          <a:custGeom>
            <a:avLst/>
            <a:gdLst>
              <a:gd name="connsiteX0" fmla="*/ 0 w 2409372"/>
              <a:gd name="connsiteY0" fmla="*/ 0 h 711200"/>
              <a:gd name="connsiteX1" fmla="*/ 624114 w 2409372"/>
              <a:gd name="connsiteY1" fmla="*/ 696685 h 711200"/>
              <a:gd name="connsiteX2" fmla="*/ 1785257 w 2409372"/>
              <a:gd name="connsiteY2" fmla="*/ 711200 h 711200"/>
              <a:gd name="connsiteX3" fmla="*/ 2409372 w 2409372"/>
              <a:gd name="connsiteY3" fmla="*/ 0 h 711200"/>
              <a:gd name="connsiteX4" fmla="*/ 0 w 2409372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372" h="711200">
                <a:moveTo>
                  <a:pt x="0" y="0"/>
                </a:moveTo>
                <a:lnTo>
                  <a:pt x="624114" y="696685"/>
                </a:lnTo>
                <a:lnTo>
                  <a:pt x="1785257" y="711200"/>
                </a:lnTo>
                <a:lnTo>
                  <a:pt x="2409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Přímá spojovací čára 15"/>
          <p:cNvCxnSpPr/>
          <p:nvPr/>
        </p:nvCxnSpPr>
        <p:spPr>
          <a:xfrm rot="16200000" flipH="1">
            <a:off x="8269872" y="1399809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16"/>
          <p:cNvCxnSpPr/>
          <p:nvPr/>
        </p:nvCxnSpPr>
        <p:spPr>
          <a:xfrm>
            <a:off x="8954085" y="2084021"/>
            <a:ext cx="1152525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17"/>
          <p:cNvCxnSpPr/>
          <p:nvPr/>
        </p:nvCxnSpPr>
        <p:spPr>
          <a:xfrm rot="5400000" flipH="1" flipV="1">
            <a:off x="10070097" y="1399809"/>
            <a:ext cx="720725" cy="6477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Přímá spojovací čára 18"/>
          <p:cNvCxnSpPr/>
          <p:nvPr/>
        </p:nvCxnSpPr>
        <p:spPr>
          <a:xfrm>
            <a:off x="8306385" y="1363296"/>
            <a:ext cx="2447925" cy="0"/>
          </a:xfrm>
          <a:prstGeom prst="line">
            <a:avLst/>
          </a:prstGeom>
          <a:noFill/>
          <a:ln w="9525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5" name="Přímá spojovací šipka 19"/>
          <p:cNvCxnSpPr/>
          <p:nvPr/>
        </p:nvCxnSpPr>
        <p:spPr>
          <a:xfrm rot="5400000">
            <a:off x="9134266" y="1327578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cxnSp>
        <p:nvCxnSpPr>
          <p:cNvPr id="16" name="Přímá spojovací čára 20"/>
          <p:cNvCxnSpPr/>
          <p:nvPr/>
        </p:nvCxnSpPr>
        <p:spPr>
          <a:xfrm rot="5400000">
            <a:off x="8866086" y="2259354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Přímá spojovací čára 21"/>
          <p:cNvCxnSpPr/>
          <p:nvPr/>
        </p:nvCxnSpPr>
        <p:spPr>
          <a:xfrm rot="5400000">
            <a:off x="9998660" y="2336434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22"/>
          <p:cNvCxnSpPr/>
          <p:nvPr/>
        </p:nvCxnSpPr>
        <p:spPr>
          <a:xfrm>
            <a:off x="8954085" y="2444384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9" name="Přímá spojovací čára 23"/>
          <p:cNvCxnSpPr/>
          <p:nvPr/>
        </p:nvCxnSpPr>
        <p:spPr>
          <a:xfrm>
            <a:off x="10970210" y="1363296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24"/>
          <p:cNvCxnSpPr/>
          <p:nvPr/>
        </p:nvCxnSpPr>
        <p:spPr>
          <a:xfrm>
            <a:off x="10609848" y="2084021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25"/>
          <p:cNvCxnSpPr/>
          <p:nvPr/>
        </p:nvCxnSpPr>
        <p:spPr>
          <a:xfrm rot="5400000" flipH="1" flipV="1">
            <a:off x="10825747" y="1723659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2" name="TextovéPole 64"/>
          <p:cNvSpPr txBox="1">
            <a:spLocks noChangeArrowheads="1"/>
          </p:cNvSpPr>
          <p:nvPr/>
        </p:nvSpPr>
        <p:spPr bwMode="auto">
          <a:xfrm rot="18684862">
            <a:off x="10110578" y="1654573"/>
            <a:ext cx="792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: m</a:t>
            </a:r>
          </a:p>
        </p:txBody>
      </p:sp>
      <p:sp>
        <p:nvSpPr>
          <p:cNvPr id="23" name="TextovéPole 44"/>
          <p:cNvSpPr txBox="1">
            <a:spLocks noChangeArrowheads="1"/>
          </p:cNvSpPr>
          <p:nvPr/>
        </p:nvSpPr>
        <p:spPr bwMode="auto">
          <a:xfrm>
            <a:off x="11186110" y="1507759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 </a:t>
            </a:r>
          </a:p>
        </p:txBody>
      </p:sp>
      <p:sp>
        <p:nvSpPr>
          <p:cNvPr id="24" name="TextovéPole 44"/>
          <p:cNvSpPr txBox="1">
            <a:spLocks noChangeArrowheads="1"/>
          </p:cNvSpPr>
          <p:nvPr/>
        </p:nvSpPr>
        <p:spPr bwMode="auto">
          <a:xfrm>
            <a:off x="9275164" y="2088999"/>
            <a:ext cx="812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1..n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8630234" y="1425252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6" name="TextovéPole 44"/>
          <p:cNvSpPr txBox="1">
            <a:spLocks noChangeArrowheads="1"/>
          </p:cNvSpPr>
          <p:nvPr/>
        </p:nvSpPr>
        <p:spPr bwMode="auto">
          <a:xfrm>
            <a:off x="9314445" y="1659275"/>
            <a:ext cx="574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7" name="TextovéPole 44"/>
          <p:cNvSpPr txBox="1">
            <a:spLocks noChangeArrowheads="1"/>
          </p:cNvSpPr>
          <p:nvPr/>
        </p:nvSpPr>
        <p:spPr bwMode="auto">
          <a:xfrm>
            <a:off x="10049053" y="1380528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ovéPole 44"/>
          <p:cNvSpPr txBox="1">
            <a:spLocks noChangeArrowheads="1"/>
          </p:cNvSpPr>
          <p:nvPr/>
        </p:nvSpPr>
        <p:spPr bwMode="auto">
          <a:xfrm>
            <a:off x="7972135" y="1183673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8579268" y="2024681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10067898" y="2088999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10743724" y="1120324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4" name="Přímá spojnice 33"/>
          <p:cNvCxnSpPr/>
          <p:nvPr/>
        </p:nvCxnSpPr>
        <p:spPr bwMode="auto">
          <a:xfrm flipH="1">
            <a:off x="9889121" y="1183673"/>
            <a:ext cx="720727" cy="875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9477784" y="1127790"/>
            <a:ext cx="686278" cy="9512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8383826" y="675656"/>
            <a:ext cx="2435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Trapezoidal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profile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8" name="Přímá spojovací šipka 19"/>
          <p:cNvCxnSpPr/>
          <p:nvPr/>
        </p:nvCxnSpPr>
        <p:spPr>
          <a:xfrm rot="5400000">
            <a:off x="8988595" y="1482890"/>
            <a:ext cx="73025" cy="1588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42" name="TextovéPole 13"/>
          <p:cNvSpPr txBox="1">
            <a:spLocks noChangeArrowheads="1"/>
          </p:cNvSpPr>
          <p:nvPr/>
        </p:nvSpPr>
        <p:spPr bwMode="auto">
          <a:xfrm>
            <a:off x="1132610" y="1564440"/>
            <a:ext cx="6794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Procedure</a:t>
            </a:r>
            <a:r>
              <a:rPr lang="cs-CZ" altLang="cs-CZ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Choice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depths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-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b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, b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 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 ………………….</a:t>
            </a: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2000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geometric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parameters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cross-sections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ovéPole 13"/>
          <p:cNvSpPr txBox="1">
            <a:spLocks noChangeArrowheads="1"/>
          </p:cNvSpPr>
          <p:nvPr/>
        </p:nvSpPr>
        <p:spPr bwMode="auto">
          <a:xfrm>
            <a:off x="1401368" y="3607964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Chezy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C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1..n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3364736" y="4238619"/>
                <a:ext cx="14530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1,..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1/6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36" y="4238619"/>
                <a:ext cx="1453025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13"/>
          <p:cNvSpPr txBox="1">
            <a:spLocks noChangeArrowheads="1"/>
          </p:cNvSpPr>
          <p:nvPr/>
        </p:nvSpPr>
        <p:spPr bwMode="auto">
          <a:xfrm>
            <a:off x="1401368" y="4950615"/>
            <a:ext cx="57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3)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Evaluation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discharges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Q</a:t>
            </a:r>
            <a:r>
              <a:rPr lang="cs-CZ" altLang="cs-CZ" sz="20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1..n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925617" y="5701540"/>
                <a:ext cx="2558201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17" y="5701540"/>
                <a:ext cx="2558201" cy="335413"/>
              </a:xfrm>
              <a:prstGeom prst="rect">
                <a:avLst/>
              </a:prstGeom>
              <a:blipFill>
                <a:blip r:embed="rId5"/>
                <a:stretch>
                  <a:fillRect l="-714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1346543" y="2814526"/>
                <a:ext cx="23440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543" y="2814526"/>
                <a:ext cx="2344040" cy="276999"/>
              </a:xfrm>
              <a:prstGeom prst="rect">
                <a:avLst/>
              </a:prstGeom>
              <a:blipFill>
                <a:blip r:embed="rId6"/>
                <a:stretch>
                  <a:fillRect l="-2083" r="-208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ovéPole 50"/>
              <p:cNvSpPr txBox="1"/>
              <p:nvPr/>
            </p:nvSpPr>
            <p:spPr>
              <a:xfrm>
                <a:off x="4366934" y="2759650"/>
                <a:ext cx="2762488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+2.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51" name="TextovéPol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934" y="2759650"/>
                <a:ext cx="2762488" cy="310919"/>
              </a:xfrm>
              <a:prstGeom prst="rect">
                <a:avLst/>
              </a:prstGeom>
              <a:blipFill>
                <a:blip r:embed="rId7"/>
                <a:stretch>
                  <a:fillRect l="-2863" b="-23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/>
              <p:nvPr/>
            </p:nvSpPr>
            <p:spPr>
              <a:xfrm>
                <a:off x="7582326" y="2624110"/>
                <a:ext cx="1263808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1..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1..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326" y="2624110"/>
                <a:ext cx="1263808" cy="567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Obrázek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85" y="3360217"/>
            <a:ext cx="4932167" cy="298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B585905-5627-3023-67B4-12A120EBD35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2671DEE-3581-498C-F491-71AF885CAFA5}"/>
              </a:ext>
            </a:extLst>
          </p:cNvPr>
          <p:cNvSpPr txBox="1"/>
          <p:nvPr/>
        </p:nvSpPr>
        <p:spPr>
          <a:xfrm>
            <a:off x="2328163" y="120802"/>
            <a:ext cx="756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Obdélník 13"/>
          <p:cNvSpPr>
            <a:spLocks noChangeArrowheads="1"/>
          </p:cNvSpPr>
          <p:nvPr/>
        </p:nvSpPr>
        <p:spPr bwMode="auto">
          <a:xfrm>
            <a:off x="1701120" y="621244"/>
            <a:ext cx="2635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B.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Compound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channels</a:t>
            </a:r>
            <a:endParaRPr lang="cs-CZ" alt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5284081" y="588760"/>
            <a:ext cx="512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roughness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coefficient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discharge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Q = </a:t>
            </a:r>
            <a:r>
              <a:rPr lang="el-GR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Σ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Qi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Volný tvar 20"/>
          <p:cNvSpPr/>
          <p:nvPr/>
        </p:nvSpPr>
        <p:spPr>
          <a:xfrm>
            <a:off x="2369925" y="1842032"/>
            <a:ext cx="6038850" cy="1381125"/>
          </a:xfrm>
          <a:custGeom>
            <a:avLst/>
            <a:gdLst>
              <a:gd name="connsiteX0" fmla="*/ 0 w 6038850"/>
              <a:gd name="connsiteY0" fmla="*/ 19050 h 1381125"/>
              <a:gd name="connsiteX1" fmla="*/ 923925 w 6038850"/>
              <a:gd name="connsiteY1" fmla="*/ 666750 h 1381125"/>
              <a:gd name="connsiteX2" fmla="*/ 2152650 w 6038850"/>
              <a:gd name="connsiteY2" fmla="*/ 666750 h 1381125"/>
              <a:gd name="connsiteX3" fmla="*/ 2781300 w 6038850"/>
              <a:gd name="connsiteY3" fmla="*/ 1371600 h 1381125"/>
              <a:gd name="connsiteX4" fmla="*/ 3990975 w 6038850"/>
              <a:gd name="connsiteY4" fmla="*/ 1381125 h 1381125"/>
              <a:gd name="connsiteX5" fmla="*/ 4619625 w 6038850"/>
              <a:gd name="connsiteY5" fmla="*/ 647700 h 1381125"/>
              <a:gd name="connsiteX6" fmla="*/ 6038850 w 6038850"/>
              <a:gd name="connsiteY6" fmla="*/ 666750 h 1381125"/>
              <a:gd name="connsiteX7" fmla="*/ 6029325 w 6038850"/>
              <a:gd name="connsiteY7" fmla="*/ 0 h 1381125"/>
              <a:gd name="connsiteX8" fmla="*/ 0 w 6038850"/>
              <a:gd name="connsiteY8" fmla="*/ 1905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8850" h="1381125">
                <a:moveTo>
                  <a:pt x="0" y="19050"/>
                </a:moveTo>
                <a:lnTo>
                  <a:pt x="923925" y="666750"/>
                </a:lnTo>
                <a:lnTo>
                  <a:pt x="2152650" y="666750"/>
                </a:lnTo>
                <a:lnTo>
                  <a:pt x="2781300" y="1371600"/>
                </a:lnTo>
                <a:lnTo>
                  <a:pt x="3990975" y="1381125"/>
                </a:lnTo>
                <a:lnTo>
                  <a:pt x="4619625" y="647700"/>
                </a:lnTo>
                <a:lnTo>
                  <a:pt x="6038850" y="666750"/>
                </a:lnTo>
                <a:lnTo>
                  <a:pt x="6029325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Přímá spojovací čára 12"/>
          <p:cNvCxnSpPr/>
          <p:nvPr/>
        </p:nvCxnSpPr>
        <p:spPr>
          <a:xfrm rot="16200000" flipH="1">
            <a:off x="4482887" y="2543707"/>
            <a:ext cx="720725" cy="64770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1" name="Přímá spojovací čára 13"/>
          <p:cNvCxnSpPr/>
          <p:nvPr/>
        </p:nvCxnSpPr>
        <p:spPr>
          <a:xfrm>
            <a:off x="5167100" y="3227919"/>
            <a:ext cx="115252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2" name="Přímá spojovací čára 14"/>
          <p:cNvCxnSpPr>
            <a:stCxn id="19" idx="4"/>
          </p:cNvCxnSpPr>
          <p:nvPr/>
        </p:nvCxnSpPr>
        <p:spPr>
          <a:xfrm flipV="1">
            <a:off x="6360900" y="2507194"/>
            <a:ext cx="606425" cy="71596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" name="Přímá spojovací čára 17"/>
          <p:cNvCxnSpPr/>
          <p:nvPr/>
        </p:nvCxnSpPr>
        <p:spPr>
          <a:xfrm rot="5400000">
            <a:off x="5059150" y="348033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18"/>
          <p:cNvCxnSpPr/>
          <p:nvPr/>
        </p:nvCxnSpPr>
        <p:spPr>
          <a:xfrm rot="5400000">
            <a:off x="6211675" y="3480332"/>
            <a:ext cx="2159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19"/>
          <p:cNvCxnSpPr/>
          <p:nvPr/>
        </p:nvCxnSpPr>
        <p:spPr>
          <a:xfrm>
            <a:off x="5167100" y="3588282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6" name="Přímá spojovací čára 20"/>
          <p:cNvCxnSpPr/>
          <p:nvPr/>
        </p:nvCxnSpPr>
        <p:spPr>
          <a:xfrm>
            <a:off x="7183225" y="2507194"/>
            <a:ext cx="2889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21"/>
          <p:cNvCxnSpPr/>
          <p:nvPr/>
        </p:nvCxnSpPr>
        <p:spPr>
          <a:xfrm>
            <a:off x="6821275" y="3227919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22"/>
          <p:cNvCxnSpPr/>
          <p:nvPr/>
        </p:nvCxnSpPr>
        <p:spPr>
          <a:xfrm rot="5400000" flipH="1" flipV="1">
            <a:off x="7038762" y="2867557"/>
            <a:ext cx="7207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5652875" y="3280307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2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4014575" y="1499132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‘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1" name="Přímá spojovací čára 33"/>
          <p:cNvCxnSpPr/>
          <p:nvPr/>
        </p:nvCxnSpPr>
        <p:spPr>
          <a:xfrm>
            <a:off x="6967325" y="2507194"/>
            <a:ext cx="143827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Přímá spojovací čára 35"/>
          <p:cNvCxnSpPr/>
          <p:nvPr/>
        </p:nvCxnSpPr>
        <p:spPr>
          <a:xfrm rot="5400000" flipH="1" flipV="1">
            <a:off x="8009519" y="2111113"/>
            <a:ext cx="79216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Přímá spojovací čára 37"/>
          <p:cNvCxnSpPr/>
          <p:nvPr/>
        </p:nvCxnSpPr>
        <p:spPr>
          <a:xfrm rot="10800000">
            <a:off x="3293850" y="2507194"/>
            <a:ext cx="122555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Přímá spojovací čára 39"/>
          <p:cNvCxnSpPr/>
          <p:nvPr/>
        </p:nvCxnSpPr>
        <p:spPr>
          <a:xfrm rot="10800000">
            <a:off x="2357225" y="1859494"/>
            <a:ext cx="936625" cy="64770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" name="Přímá spojovací čára 41"/>
          <p:cNvCxnSpPr/>
          <p:nvPr/>
        </p:nvCxnSpPr>
        <p:spPr>
          <a:xfrm>
            <a:off x="2357225" y="1859494"/>
            <a:ext cx="60483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6" name="TextovéPole 44"/>
          <p:cNvSpPr txBox="1">
            <a:spLocks noChangeArrowheads="1"/>
          </p:cNvSpPr>
          <p:nvPr/>
        </p:nvSpPr>
        <p:spPr bwMode="auto">
          <a:xfrm>
            <a:off x="7326100" y="2723094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ovéPole 44"/>
          <p:cNvSpPr txBox="1">
            <a:spLocks noChangeArrowheads="1"/>
          </p:cNvSpPr>
          <p:nvPr/>
        </p:nvSpPr>
        <p:spPr bwMode="auto">
          <a:xfrm>
            <a:off x="8983450" y="1930932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8" name="Přímá spojovací čára 45"/>
          <p:cNvCxnSpPr/>
          <p:nvPr/>
        </p:nvCxnSpPr>
        <p:spPr>
          <a:xfrm>
            <a:off x="8551650" y="1859494"/>
            <a:ext cx="5746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Přímá spojovací čára 47"/>
          <p:cNvCxnSpPr/>
          <p:nvPr/>
        </p:nvCxnSpPr>
        <p:spPr>
          <a:xfrm>
            <a:off x="8551650" y="2507194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Přímá spojovací čára 48"/>
          <p:cNvCxnSpPr/>
          <p:nvPr/>
        </p:nvCxnSpPr>
        <p:spPr>
          <a:xfrm rot="5400000" flipH="1" flipV="1">
            <a:off x="8659600" y="2183344"/>
            <a:ext cx="6477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41" name="TextovéPole 44"/>
          <p:cNvSpPr txBox="1">
            <a:spLocks noChangeArrowheads="1"/>
          </p:cNvSpPr>
          <p:nvPr/>
        </p:nvSpPr>
        <p:spPr bwMode="auto">
          <a:xfrm>
            <a:off x="6824450" y="1426107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‘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ovéPole 44"/>
          <p:cNvSpPr txBox="1">
            <a:spLocks noChangeArrowheads="1"/>
          </p:cNvSpPr>
          <p:nvPr/>
        </p:nvSpPr>
        <p:spPr bwMode="auto">
          <a:xfrm>
            <a:off x="1998450" y="1715032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ovéPole 44"/>
          <p:cNvSpPr txBox="1">
            <a:spLocks noChangeArrowheads="1"/>
          </p:cNvSpPr>
          <p:nvPr/>
        </p:nvSpPr>
        <p:spPr bwMode="auto">
          <a:xfrm>
            <a:off x="8335750" y="2578632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ovéPole 44"/>
          <p:cNvSpPr txBox="1">
            <a:spLocks noChangeArrowheads="1"/>
          </p:cNvSpPr>
          <p:nvPr/>
        </p:nvSpPr>
        <p:spPr bwMode="auto">
          <a:xfrm>
            <a:off x="6894300" y="2507194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389475" y="3226332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TextovéPole 44"/>
          <p:cNvSpPr txBox="1">
            <a:spLocks noChangeArrowheads="1"/>
          </p:cNvSpPr>
          <p:nvPr/>
        </p:nvSpPr>
        <p:spPr bwMode="auto">
          <a:xfrm>
            <a:off x="4662275" y="3154894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ovéPole 44"/>
          <p:cNvSpPr txBox="1">
            <a:spLocks noChangeArrowheads="1"/>
          </p:cNvSpPr>
          <p:nvPr/>
        </p:nvSpPr>
        <p:spPr bwMode="auto">
          <a:xfrm>
            <a:off x="4087600" y="2507194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ovéPole 44"/>
          <p:cNvSpPr txBox="1">
            <a:spLocks noChangeArrowheads="1"/>
          </p:cNvSpPr>
          <p:nvPr/>
        </p:nvSpPr>
        <p:spPr bwMode="auto">
          <a:xfrm>
            <a:off x="2862050" y="2434169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TextovéPole 44"/>
          <p:cNvSpPr txBox="1">
            <a:spLocks noChangeArrowheads="1"/>
          </p:cNvSpPr>
          <p:nvPr/>
        </p:nvSpPr>
        <p:spPr bwMode="auto">
          <a:xfrm>
            <a:off x="8478625" y="1499132"/>
            <a:ext cx="57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endParaRPr lang="cs-CZ" altLang="cs-CZ" sz="2000" baseline="30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Čtyřcípá hvězda 51"/>
          <p:cNvSpPr/>
          <p:nvPr/>
        </p:nvSpPr>
        <p:spPr>
          <a:xfrm>
            <a:off x="2357225" y="1813457"/>
            <a:ext cx="73025" cy="73025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Čtyřcípá hvězda 52"/>
          <p:cNvSpPr/>
          <p:nvPr/>
        </p:nvSpPr>
        <p:spPr>
          <a:xfrm>
            <a:off x="3258925" y="2462744"/>
            <a:ext cx="73025" cy="71438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Čtyřcípá hvězda 53"/>
          <p:cNvSpPr/>
          <p:nvPr/>
        </p:nvSpPr>
        <p:spPr>
          <a:xfrm>
            <a:off x="4484475" y="2507194"/>
            <a:ext cx="69850" cy="71438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Čtyřcípá hvězda 54"/>
          <p:cNvSpPr/>
          <p:nvPr/>
        </p:nvSpPr>
        <p:spPr>
          <a:xfrm>
            <a:off x="5094075" y="3181882"/>
            <a:ext cx="73025" cy="71437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Čtyřcípá hvězda 55"/>
          <p:cNvSpPr/>
          <p:nvPr/>
        </p:nvSpPr>
        <p:spPr>
          <a:xfrm>
            <a:off x="6319625" y="3181882"/>
            <a:ext cx="69850" cy="71437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Čtyřcípá hvězda 56"/>
          <p:cNvSpPr/>
          <p:nvPr/>
        </p:nvSpPr>
        <p:spPr>
          <a:xfrm>
            <a:off x="6967325" y="2462744"/>
            <a:ext cx="73025" cy="71438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Čtyřcípá hvězda 57"/>
          <p:cNvSpPr/>
          <p:nvPr/>
        </p:nvSpPr>
        <p:spPr>
          <a:xfrm>
            <a:off x="8370675" y="1813457"/>
            <a:ext cx="73025" cy="73025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Čtyřcípá hvězda 58"/>
          <p:cNvSpPr/>
          <p:nvPr/>
        </p:nvSpPr>
        <p:spPr>
          <a:xfrm>
            <a:off x="8370675" y="2507194"/>
            <a:ext cx="73025" cy="71438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Čtyřcípá hvězda 59"/>
          <p:cNvSpPr/>
          <p:nvPr/>
        </p:nvSpPr>
        <p:spPr>
          <a:xfrm>
            <a:off x="4484475" y="1813457"/>
            <a:ext cx="69850" cy="73025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Čtyřcípá hvězda 60"/>
          <p:cNvSpPr/>
          <p:nvPr/>
        </p:nvSpPr>
        <p:spPr>
          <a:xfrm>
            <a:off x="6932400" y="1813457"/>
            <a:ext cx="69850" cy="73025"/>
          </a:xfrm>
          <a:prstGeom prst="star4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0" name="Přímá spojovací čára 75"/>
          <p:cNvCxnSpPr/>
          <p:nvPr/>
        </p:nvCxnSpPr>
        <p:spPr>
          <a:xfrm rot="5400000">
            <a:off x="4051087" y="2038882"/>
            <a:ext cx="9366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61" name="Přímá spojovací čára 76"/>
          <p:cNvCxnSpPr/>
          <p:nvPr/>
        </p:nvCxnSpPr>
        <p:spPr>
          <a:xfrm rot="5400000">
            <a:off x="6499012" y="2038882"/>
            <a:ext cx="936625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sp>
        <p:nvSpPr>
          <p:cNvPr id="62" name="Obdélník 80"/>
          <p:cNvSpPr>
            <a:spLocks noChangeArrowheads="1"/>
          </p:cNvSpPr>
          <p:nvPr/>
        </p:nvSpPr>
        <p:spPr bwMode="auto">
          <a:xfrm>
            <a:off x="3224000" y="1930932"/>
            <a:ext cx="258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Obdélník 81"/>
          <p:cNvSpPr>
            <a:spLocks noChangeArrowheads="1"/>
          </p:cNvSpPr>
          <p:nvPr/>
        </p:nvSpPr>
        <p:spPr bwMode="auto">
          <a:xfrm>
            <a:off x="7037175" y="1898721"/>
            <a:ext cx="405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III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" name="Obdélník 82"/>
          <p:cNvSpPr>
            <a:spLocks noChangeArrowheads="1"/>
          </p:cNvSpPr>
          <p:nvPr/>
        </p:nvSpPr>
        <p:spPr bwMode="auto">
          <a:xfrm>
            <a:off x="5598900" y="2218269"/>
            <a:ext cx="332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Obdélník 19"/>
          <p:cNvSpPr>
            <a:spLocks noChangeArrowheads="1"/>
          </p:cNvSpPr>
          <p:nvPr/>
        </p:nvSpPr>
        <p:spPr bwMode="auto">
          <a:xfrm>
            <a:off x="4541762" y="1049328"/>
            <a:ext cx="1912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altLang="cs-CZ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1800" b="1" baseline="-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1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</a:t>
            </a:r>
            <a:r>
              <a:rPr lang="en-US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</a:t>
            </a:r>
            <a:r>
              <a:rPr lang="en-US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altLang="cs-CZ" sz="1800" b="1" baseline="-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</a:t>
            </a:r>
            <a:endParaRPr lang="en-US" altLang="cs-CZ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Volný tvar 71679"/>
          <p:cNvSpPr/>
          <p:nvPr/>
        </p:nvSpPr>
        <p:spPr>
          <a:xfrm>
            <a:off x="4525750" y="1834094"/>
            <a:ext cx="2451100" cy="1401763"/>
          </a:xfrm>
          <a:custGeom>
            <a:avLst/>
            <a:gdLst>
              <a:gd name="connsiteX0" fmla="*/ 0 w 2450592"/>
              <a:gd name="connsiteY0" fmla="*/ 12192 h 1402080"/>
              <a:gd name="connsiteX1" fmla="*/ 12192 w 2450592"/>
              <a:gd name="connsiteY1" fmla="*/ 670560 h 1402080"/>
              <a:gd name="connsiteX2" fmla="*/ 621792 w 2450592"/>
              <a:gd name="connsiteY2" fmla="*/ 1389888 h 1402080"/>
              <a:gd name="connsiteX3" fmla="*/ 1816608 w 2450592"/>
              <a:gd name="connsiteY3" fmla="*/ 1402080 h 1402080"/>
              <a:gd name="connsiteX4" fmla="*/ 2450592 w 2450592"/>
              <a:gd name="connsiteY4" fmla="*/ 646176 h 1402080"/>
              <a:gd name="connsiteX5" fmla="*/ 2450592 w 2450592"/>
              <a:gd name="connsiteY5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0592" h="1402080">
                <a:moveTo>
                  <a:pt x="0" y="12192"/>
                </a:moveTo>
                <a:lnTo>
                  <a:pt x="12192" y="670560"/>
                </a:lnTo>
                <a:lnTo>
                  <a:pt x="621792" y="1389888"/>
                </a:lnTo>
                <a:lnTo>
                  <a:pt x="1816608" y="1402080"/>
                </a:lnTo>
                <a:lnTo>
                  <a:pt x="2450592" y="646176"/>
                </a:lnTo>
                <a:lnTo>
                  <a:pt x="2450592" y="0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Volný tvar 71680"/>
          <p:cNvSpPr/>
          <p:nvPr/>
        </p:nvSpPr>
        <p:spPr>
          <a:xfrm>
            <a:off x="2392150" y="1834094"/>
            <a:ext cx="2122487" cy="682625"/>
          </a:xfrm>
          <a:custGeom>
            <a:avLst/>
            <a:gdLst>
              <a:gd name="connsiteX0" fmla="*/ 0 w 2121408"/>
              <a:gd name="connsiteY0" fmla="*/ 0 h 682752"/>
              <a:gd name="connsiteX1" fmla="*/ 914400 w 2121408"/>
              <a:gd name="connsiteY1" fmla="*/ 670560 h 682752"/>
              <a:gd name="connsiteX2" fmla="*/ 2121408 w 2121408"/>
              <a:gd name="connsiteY2" fmla="*/ 682752 h 68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1408" h="682752">
                <a:moveTo>
                  <a:pt x="0" y="0"/>
                </a:moveTo>
                <a:lnTo>
                  <a:pt x="914400" y="670560"/>
                </a:lnTo>
                <a:lnTo>
                  <a:pt x="2121408" y="682752"/>
                </a:ln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Volný tvar 71681"/>
          <p:cNvSpPr/>
          <p:nvPr/>
        </p:nvSpPr>
        <p:spPr>
          <a:xfrm>
            <a:off x="7013362" y="1857907"/>
            <a:ext cx="1390650" cy="658812"/>
          </a:xfrm>
          <a:custGeom>
            <a:avLst/>
            <a:gdLst>
              <a:gd name="connsiteX0" fmla="*/ 0 w 1389888"/>
              <a:gd name="connsiteY0" fmla="*/ 633984 h 658368"/>
              <a:gd name="connsiteX1" fmla="*/ 1389888 w 1389888"/>
              <a:gd name="connsiteY1" fmla="*/ 658368 h 658368"/>
              <a:gd name="connsiteX2" fmla="*/ 1389888 w 1389888"/>
              <a:gd name="connsiteY2" fmla="*/ 0 h 65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88" h="658368">
                <a:moveTo>
                  <a:pt x="0" y="633984"/>
                </a:moveTo>
                <a:lnTo>
                  <a:pt x="1389888" y="658368"/>
                </a:lnTo>
                <a:lnTo>
                  <a:pt x="1389888" y="0"/>
                </a:ln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9" name="TextovéPole 44"/>
          <p:cNvSpPr txBox="1">
            <a:spLocks noChangeArrowheads="1"/>
          </p:cNvSpPr>
          <p:nvPr/>
        </p:nvSpPr>
        <p:spPr bwMode="auto">
          <a:xfrm>
            <a:off x="2152437" y="2129369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baseline="-25000" dirty="0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0" name="TextovéPole 44"/>
          <p:cNvSpPr txBox="1">
            <a:spLocks noChangeArrowheads="1"/>
          </p:cNvSpPr>
          <p:nvPr/>
        </p:nvSpPr>
        <p:spPr bwMode="auto">
          <a:xfrm>
            <a:off x="3938375" y="291200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71" name="TextovéPole 44"/>
          <p:cNvSpPr txBox="1">
            <a:spLocks noChangeArrowheads="1"/>
          </p:cNvSpPr>
          <p:nvPr/>
        </p:nvSpPr>
        <p:spPr bwMode="auto">
          <a:xfrm>
            <a:off x="7751550" y="2664357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III</a:t>
            </a:r>
          </a:p>
        </p:txBody>
      </p:sp>
      <p:sp>
        <p:nvSpPr>
          <p:cNvPr id="72" name="TextovéPole 44"/>
          <p:cNvSpPr txBox="1">
            <a:spLocks noChangeArrowheads="1"/>
          </p:cNvSpPr>
          <p:nvPr/>
        </p:nvSpPr>
        <p:spPr bwMode="auto">
          <a:xfrm>
            <a:off x="3650244" y="1830986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3" name="TextovéPole 44"/>
          <p:cNvSpPr txBox="1">
            <a:spLocks noChangeArrowheads="1"/>
          </p:cNvSpPr>
          <p:nvPr/>
        </p:nvSpPr>
        <p:spPr bwMode="auto">
          <a:xfrm>
            <a:off x="4973425" y="2175407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b="1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74" name="TextovéPole 44"/>
          <p:cNvSpPr txBox="1">
            <a:spLocks noChangeArrowheads="1"/>
          </p:cNvSpPr>
          <p:nvPr/>
        </p:nvSpPr>
        <p:spPr bwMode="auto">
          <a:xfrm>
            <a:off x="7488026" y="1844299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b="1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426947" y="3423682"/>
                <a:ext cx="2742867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cs-CZ" b="1" i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𝐚𝐯𝐫𝐈</m:t>
                          </m:r>
                        </m:sub>
                      </m:sSub>
                      <m:r>
                        <a:rPr lang="cs-CZ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  <m: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sub>
                          </m:sSub>
                          <m: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  <m: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BC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47" y="3423682"/>
                <a:ext cx="2742867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ovéPole 44"/>
          <p:cNvSpPr txBox="1">
            <a:spLocks noChangeArrowheads="1"/>
          </p:cNvSpPr>
          <p:nvPr/>
        </p:nvSpPr>
        <p:spPr bwMode="auto">
          <a:xfrm>
            <a:off x="3633397" y="2089639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BC</a:t>
            </a:r>
            <a:endParaRPr lang="cs-CZ" altLang="cs-CZ" sz="2000" b="1" baseline="-25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TextovéPole 44"/>
          <p:cNvSpPr txBox="1">
            <a:spLocks noChangeArrowheads="1"/>
          </p:cNvSpPr>
          <p:nvPr/>
        </p:nvSpPr>
        <p:spPr bwMode="auto">
          <a:xfrm>
            <a:off x="2732294" y="1806335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FFC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AB</a:t>
            </a:r>
            <a:endParaRPr lang="cs-CZ" altLang="cs-CZ" sz="2000" b="1" baseline="-25000" dirty="0">
              <a:solidFill>
                <a:srgbClr val="FFC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délník 79"/>
              <p:cNvSpPr/>
              <p:nvPr/>
            </p:nvSpPr>
            <p:spPr>
              <a:xfrm>
                <a:off x="1183871" y="4199297"/>
                <a:ext cx="3732817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𝐚𝐯𝐫𝐈𝐈</m:t>
                          </m:r>
                        </m:sub>
                      </m:sSub>
                      <m:r>
                        <a:rPr lang="cs-CZ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</m:sub>
                          </m:sSub>
                          <m: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</m:sub>
                          </m:sSub>
                          <m: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EF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cs-CZ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𝐸𝐹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CD</m:t>
                          </m:r>
                          <m: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EF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0" name="Obdélník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71" y="4199297"/>
                <a:ext cx="3732817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ovéPole 44"/>
          <p:cNvSpPr txBox="1">
            <a:spLocks noChangeArrowheads="1"/>
          </p:cNvSpPr>
          <p:nvPr/>
        </p:nvSpPr>
        <p:spPr bwMode="auto">
          <a:xfrm>
            <a:off x="4833203" y="2587399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CD</a:t>
            </a:r>
            <a:endParaRPr lang="cs-CZ" altLang="cs-CZ" sz="2000" b="1" baseline="-25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ovéPole 44"/>
          <p:cNvSpPr txBox="1">
            <a:spLocks noChangeArrowheads="1"/>
          </p:cNvSpPr>
          <p:nvPr/>
        </p:nvSpPr>
        <p:spPr bwMode="auto">
          <a:xfrm>
            <a:off x="5533812" y="2817490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DE</a:t>
            </a:r>
            <a:endParaRPr lang="cs-CZ" altLang="cs-CZ" sz="2000" b="1" baseline="-25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3" name="TextovéPole 44"/>
          <p:cNvSpPr txBox="1">
            <a:spLocks noChangeArrowheads="1"/>
          </p:cNvSpPr>
          <p:nvPr/>
        </p:nvSpPr>
        <p:spPr bwMode="auto">
          <a:xfrm>
            <a:off x="6237075" y="2426803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EF</a:t>
            </a:r>
            <a:endParaRPr lang="cs-CZ" altLang="cs-CZ" sz="2000" b="1" baseline="-25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délník 83"/>
              <p:cNvSpPr/>
              <p:nvPr/>
            </p:nvSpPr>
            <p:spPr>
              <a:xfrm>
                <a:off x="4951200" y="3856061"/>
                <a:ext cx="39564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avrII</m:t>
                        </m:r>
                      </m:sub>
                    </m:sSub>
                  </m:oMath>
                </a14:m>
                <a:r>
                  <a:rPr lang="cs-CZ" dirty="0">
                    <a:solidFill>
                      <a:srgbClr val="FF0000"/>
                    </a:solidFill>
                  </a:rPr>
                  <a:t>   …..    </a:t>
                </a:r>
                <a:r>
                  <a:rPr lang="cs-CZ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Valid</a:t>
                </a:r>
                <a:r>
                  <a:rPr lang="cs-CZ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also</a:t>
                </a:r>
                <a:r>
                  <a:rPr lang="cs-CZ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cs-CZ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CC</a:t>
                </a:r>
                <a:r>
                  <a:rPr lang="cs-CZ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´</a:t>
                </a:r>
                <a:r>
                  <a:rPr lang="cs-CZ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and FF</a:t>
                </a:r>
                <a:r>
                  <a:rPr lang="cs-CZ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´</a:t>
                </a:r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Obdélník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00" y="3856061"/>
                <a:ext cx="3956404" cy="369332"/>
              </a:xfrm>
              <a:prstGeom prst="rect">
                <a:avLst/>
              </a:prstGeom>
              <a:blipFill>
                <a:blip r:embed="rId6"/>
                <a:stretch>
                  <a:fillRect t="-1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Přímá spojnice 85"/>
          <p:cNvCxnSpPr>
            <a:stCxn id="55" idx="1"/>
            <a:endCxn id="68" idx="1"/>
          </p:cNvCxnSpPr>
          <p:nvPr/>
        </p:nvCxnSpPr>
        <p:spPr bwMode="auto">
          <a:xfrm>
            <a:off x="6967325" y="2498463"/>
            <a:ext cx="1436687" cy="182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23E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Přímá spojnice 87"/>
          <p:cNvCxnSpPr>
            <a:stCxn id="57" idx="0"/>
            <a:endCxn id="56" idx="0"/>
          </p:cNvCxnSpPr>
          <p:nvPr/>
        </p:nvCxnSpPr>
        <p:spPr bwMode="auto">
          <a:xfrm flipV="1">
            <a:off x="8407188" y="1813457"/>
            <a:ext cx="0" cy="6937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E23E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bdélník 88"/>
              <p:cNvSpPr/>
              <p:nvPr/>
            </p:nvSpPr>
            <p:spPr>
              <a:xfrm>
                <a:off x="1398438" y="5097097"/>
                <a:ext cx="2742867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1E23E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0" smtClean="0">
                              <a:solidFill>
                                <a:srgbClr val="1E23E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  <m:sub>
                          <m:r>
                            <a:rPr lang="cs-CZ" b="1" i="0" smtClean="0">
                              <a:solidFill>
                                <a:srgbClr val="1E23E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𝐚𝐯𝐫𝐈</m:t>
                          </m:r>
                        </m:sub>
                      </m:sSub>
                      <m:r>
                        <a:rPr lang="cs-CZ" b="0" i="0" smtClean="0">
                          <a:solidFill>
                            <a:srgbClr val="1E23E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  <m: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sub>
                          </m:sSub>
                          <m: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  <m: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solidFill>
                                    <a:srgbClr val="1E23E0"/>
                                  </a:solidFill>
                                  <a:latin typeface="Cambria Math" panose="02040503050406030204" pitchFamily="18" charset="0"/>
                                </a:rPr>
                                <m:t>BC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1E23E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1E23E0"/>
                  </a:solidFill>
                </a:endParaRPr>
              </a:p>
            </p:txBody>
          </p:sp>
        </mc:Choice>
        <mc:Fallback xmlns="">
          <p:sp>
            <p:nvSpPr>
              <p:cNvPr id="89" name="Obdélník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38" y="5097097"/>
                <a:ext cx="2742867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ovéPole 89"/>
          <p:cNvSpPr txBox="1"/>
          <p:nvPr/>
        </p:nvSpPr>
        <p:spPr>
          <a:xfrm>
            <a:off x="1183871" y="2947714"/>
            <a:ext cx="21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Manning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roughness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5637775" y="4482623"/>
            <a:ext cx="219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Wetted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perimeter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délník 91"/>
              <p:cNvSpPr/>
              <p:nvPr/>
            </p:nvSpPr>
            <p:spPr>
              <a:xfrm>
                <a:off x="6821275" y="4952815"/>
                <a:ext cx="145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sub>
                    </m:sSub>
                    <m:r>
                      <a:rPr lang="cs-CZ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+ BC</a:t>
                </a:r>
              </a:p>
            </p:txBody>
          </p:sp>
        </mc:Choice>
        <mc:Fallback xmlns="">
          <p:sp>
            <p:nvSpPr>
              <p:cNvPr id="92" name="Obdélník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75" y="4952815"/>
                <a:ext cx="1451679" cy="369332"/>
              </a:xfrm>
              <a:prstGeom prst="rect">
                <a:avLst/>
              </a:prstGeom>
              <a:blipFill>
                <a:blip r:embed="rId8"/>
                <a:stretch>
                  <a:fillRect t="-9836" r="-2521" b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Obdélník 92"/>
              <p:cNvSpPr/>
              <p:nvPr/>
            </p:nvSpPr>
            <p:spPr>
              <a:xfrm>
                <a:off x="6863726" y="5423007"/>
                <a:ext cx="3165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𝐈𝐈</m:t>
                        </m:r>
                      </m:sub>
                    </m:sSub>
                    <m:r>
                      <a:rPr lang="cs-CZ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CC´ + CD + DE + EF +FF´</a:t>
                </a:r>
              </a:p>
            </p:txBody>
          </p:sp>
        </mc:Choice>
        <mc:Fallback xmlns="">
          <p:sp>
            <p:nvSpPr>
              <p:cNvPr id="93" name="Obdélník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26" y="5423007"/>
                <a:ext cx="3165803" cy="369332"/>
              </a:xfrm>
              <a:prstGeom prst="rect">
                <a:avLst/>
              </a:prstGeom>
              <a:blipFill>
                <a:blip r:embed="rId9"/>
                <a:stretch>
                  <a:fillRect t="-11667" r="-1541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bdélník 93"/>
              <p:cNvSpPr/>
              <p:nvPr/>
            </p:nvSpPr>
            <p:spPr>
              <a:xfrm>
                <a:off x="6894300" y="5864903"/>
                <a:ext cx="15798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solidFill>
                              <a:srgbClr val="1E23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0" smtClean="0">
                            <a:solidFill>
                              <a:srgbClr val="1E23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cs-CZ" b="1" i="0" smtClean="0">
                            <a:solidFill>
                              <a:srgbClr val="1E23E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𝐈𝐈𝐈</m:t>
                        </m:r>
                      </m:sub>
                    </m:sSub>
                    <m:r>
                      <a:rPr lang="cs-CZ" b="0" i="0" smtClean="0">
                        <a:solidFill>
                          <a:srgbClr val="1E23E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dirty="0">
                    <a:solidFill>
                      <a:srgbClr val="1E23E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FG + GH</a:t>
                </a:r>
              </a:p>
            </p:txBody>
          </p:sp>
        </mc:Choice>
        <mc:Fallback xmlns="">
          <p:sp>
            <p:nvSpPr>
              <p:cNvPr id="94" name="Obdélník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300" y="5864903"/>
                <a:ext cx="1579856" cy="369332"/>
              </a:xfrm>
              <a:prstGeom prst="rect">
                <a:avLst/>
              </a:prstGeom>
              <a:blipFill>
                <a:blip r:embed="rId10"/>
                <a:stretch>
                  <a:fillRect t="-9836" r="-1931" b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ovéPole 44"/>
          <p:cNvSpPr txBox="1">
            <a:spLocks noChangeArrowheads="1"/>
          </p:cNvSpPr>
          <p:nvPr/>
        </p:nvSpPr>
        <p:spPr bwMode="auto">
          <a:xfrm>
            <a:off x="7505487" y="2086556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1E23E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1E23E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FG</a:t>
            </a:r>
            <a:endParaRPr lang="cs-CZ" altLang="cs-CZ" sz="2000" b="1" baseline="-25000" dirty="0">
              <a:solidFill>
                <a:srgbClr val="1E23E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6" name="TextovéPole 44"/>
          <p:cNvSpPr txBox="1">
            <a:spLocks noChangeArrowheads="1"/>
          </p:cNvSpPr>
          <p:nvPr/>
        </p:nvSpPr>
        <p:spPr bwMode="auto">
          <a:xfrm>
            <a:off x="7946019" y="1918142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1E23E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cs-CZ" altLang="cs-CZ" sz="2000" b="1" baseline="-25000" dirty="0" err="1">
                <a:solidFill>
                  <a:srgbClr val="1E23E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GH</a:t>
            </a:r>
            <a:endParaRPr lang="cs-CZ" altLang="cs-CZ" sz="2000" b="1" baseline="-25000" dirty="0">
              <a:solidFill>
                <a:srgbClr val="1E23E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3B6B261-631F-93C3-D54F-286543D2DC6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A46A3D6-F0C3-3CEE-BCD7-0AEB5FF83CE9}"/>
              </a:ext>
            </a:extLst>
          </p:cNvPr>
          <p:cNvSpPr txBox="1"/>
          <p:nvPr/>
        </p:nvSpPr>
        <p:spPr>
          <a:xfrm>
            <a:off x="2707746" y="129679"/>
            <a:ext cx="540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Open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channel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applications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F50839-2C14-454E-8C16-444D0B9E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9" name="TextovéPole 2">
            <a:extLst>
              <a:ext uri="{FF2B5EF4-FFF2-40B4-BE49-F238E27FC236}">
                <a16:creationId xmlns:a16="http://schemas.microsoft.com/office/drawing/2014/main" id="{0787D740-0FBA-409A-9336-65F953F61AD1}"/>
              </a:ext>
            </a:extLst>
          </p:cNvPr>
          <p:cNvSpPr txBox="1"/>
          <p:nvPr/>
        </p:nvSpPr>
        <p:spPr>
          <a:xfrm>
            <a:off x="4170584" y="2312510"/>
            <a:ext cx="348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Open </a:t>
            </a:r>
            <a:r>
              <a:rPr lang="cs-CZ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Channel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Flow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                     </a:t>
            </a:r>
            <a:endParaRPr lang="cs-CZ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28E0C4FF-00DF-442C-8BB8-BE8ACC26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66" y="0"/>
            <a:ext cx="930833" cy="685800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1690042-6855-F7A9-D349-ECB31D53B201}"/>
              </a:ext>
            </a:extLst>
          </p:cNvPr>
          <p:cNvSpPr/>
          <p:nvPr/>
        </p:nvSpPr>
        <p:spPr>
          <a:xfrm>
            <a:off x="4531323" y="3228944"/>
            <a:ext cx="2491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Gradually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varied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flow</a:t>
            </a:r>
            <a:endParaRPr 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78885" y="307734"/>
            <a:ext cx="3131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GRADUALLY VARIED FLOW</a:t>
            </a:r>
            <a:endParaRPr lang="cs-CZ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89051" y="1336909"/>
            <a:ext cx="6893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The depth of flow can be changed by the conditions along the channel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095166" y="1920746"/>
            <a:ext cx="3918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Examples of Gradually Varied Flow are:</a:t>
            </a:r>
            <a:endParaRPr lang="cs-CZ" dirty="0"/>
          </a:p>
        </p:txBody>
      </p:sp>
      <p:pic>
        <p:nvPicPr>
          <p:cNvPr id="10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66" y="2504583"/>
            <a:ext cx="7072519" cy="19371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157830" y="4656275"/>
            <a:ext cx="8135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Backwater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curve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/dl)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0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................  (y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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b) 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Downdrop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curve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/dl) 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0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................  (y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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)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  </a:t>
            </a:r>
            <a:r>
              <a:rPr lang="cs-CZ" alt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Uniform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flow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/dl)=0  ………………..…. (y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C099C8-3D6F-4CA7-49C7-AB64AB1E78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61932" y="656859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Environmental</a:t>
            </a: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Hydraulics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eaLnBrk="1" hangingPunct="1"/>
            <a:endParaRPr lang="cs-CZ" sz="1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29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63337" y="1042842"/>
            <a:ext cx="1025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It is customary to compare the actual channel slope, </a:t>
            </a:r>
            <a:r>
              <a:rPr lang="en-US" dirty="0" err="1">
                <a:latin typeface="Times New Roman" panose="02020603050405020304" pitchFamily="18" charset="0"/>
              </a:rPr>
              <a:t>sin</a:t>
            </a:r>
            <a:r>
              <a:rPr lang="en-US" dirty="0" err="1">
                <a:latin typeface="SymbolMT"/>
              </a:rPr>
              <a:t>θ</a:t>
            </a:r>
            <a:r>
              <a:rPr lang="en-US" dirty="0">
                <a:latin typeface="SymbolMT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or S</a:t>
            </a:r>
            <a:r>
              <a:rPr lang="en-US" sz="1050" dirty="0">
                <a:latin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</a:rPr>
              <a:t>with</a:t>
            </a:r>
            <a:r>
              <a:rPr lang="cs-CZ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the critical slope S</a:t>
            </a:r>
            <a:r>
              <a:rPr lang="en-US" sz="1050" dirty="0">
                <a:latin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</a:rPr>
              <a:t>for the same Q.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63337" y="18082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There are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five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classes of channel slope giving rise to twelve distinct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types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solution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curves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S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&gt;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S</a:t>
            </a:r>
            <a:r>
              <a:rPr lang="cs-CZ" sz="1050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c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Steep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 (S)</a:t>
            </a:r>
          </a:p>
          <a:p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S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=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S</a:t>
            </a:r>
            <a:r>
              <a:rPr lang="cs-CZ" sz="1050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c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Critical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 (C)</a:t>
            </a:r>
          </a:p>
          <a:p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S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&lt;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S</a:t>
            </a:r>
            <a:r>
              <a:rPr lang="cs-CZ" sz="1050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c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Mild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 (M)</a:t>
            </a:r>
          </a:p>
          <a:p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S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= 0 -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Horizontal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 (H)</a:t>
            </a:r>
          </a:p>
          <a:p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- S</a:t>
            </a:r>
            <a:r>
              <a:rPr lang="cs-CZ" sz="1050" dirty="0">
                <a:solidFill>
                  <a:srgbClr val="810081"/>
                </a:solidFill>
                <a:latin typeface="Times New Roman" panose="02020603050405020304" pitchFamily="18" charset="0"/>
              </a:rPr>
              <a:t>o 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&lt; 0 - </a:t>
            </a:r>
            <a:r>
              <a:rPr lang="cs-CZ" dirty="0" err="1">
                <a:solidFill>
                  <a:srgbClr val="810081"/>
                </a:solidFill>
                <a:latin typeface="Times New Roman" panose="02020603050405020304" pitchFamily="18" charset="0"/>
              </a:rPr>
              <a:t>Adverse</a:t>
            </a:r>
            <a:r>
              <a:rPr lang="cs-CZ" dirty="0">
                <a:solidFill>
                  <a:srgbClr val="810081"/>
                </a:solidFill>
                <a:latin typeface="Times New Roman" panose="02020603050405020304" pitchFamily="18" charset="0"/>
              </a:rPr>
              <a:t> (A)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33" y="2445714"/>
            <a:ext cx="6132406" cy="34123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72" y="3742854"/>
            <a:ext cx="3437456" cy="19440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669779-DCBF-7A39-8511-6AE7D26417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299EB88-933D-4B8C-54EB-25B07BCB778F}"/>
              </a:ext>
            </a:extLst>
          </p:cNvPr>
          <p:cNvSpPr/>
          <p:nvPr/>
        </p:nvSpPr>
        <p:spPr>
          <a:xfrm>
            <a:off x="2725676" y="318266"/>
            <a:ext cx="586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lassifications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of surface profile of gradually varied flow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F50839-2C14-454E-8C16-444D0B9E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39" name="TextovéPole 2">
            <a:extLst>
              <a:ext uri="{FF2B5EF4-FFF2-40B4-BE49-F238E27FC236}">
                <a16:creationId xmlns:a16="http://schemas.microsoft.com/office/drawing/2014/main" id="{0787D740-0FBA-409A-9336-65F953F61AD1}"/>
              </a:ext>
            </a:extLst>
          </p:cNvPr>
          <p:cNvSpPr txBox="1"/>
          <p:nvPr/>
        </p:nvSpPr>
        <p:spPr>
          <a:xfrm>
            <a:off x="4354391" y="2810967"/>
            <a:ext cx="348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Open </a:t>
            </a:r>
            <a:r>
              <a:rPr lang="cs-CZ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Channel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Flow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                            </a:t>
            </a:r>
            <a:endParaRPr lang="cs-CZ" sz="24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28E0C4FF-00DF-442C-8BB8-BE8ACC26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166" y="0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61932" y="656859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Environmental</a:t>
            </a:r>
            <a:r>
              <a:rPr lang="cs-CZ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 </a:t>
            </a:r>
            <a:r>
              <a:rPr lang="cs-CZ" sz="1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charset="0"/>
              </a:rPr>
              <a:t>Hydraulics</a:t>
            </a:r>
            <a:endParaRPr lang="cs-CZ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  <a:p>
            <a:pPr eaLnBrk="1" hangingPunct="1"/>
            <a:endParaRPr lang="cs-CZ" sz="1000" b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30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Obrázek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56" y="567078"/>
            <a:ext cx="2664296" cy="18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83" y="805828"/>
            <a:ext cx="2736304" cy="259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56" y="2600273"/>
            <a:ext cx="2745197" cy="16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00" y="4334401"/>
            <a:ext cx="33750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ysClr val="window" lastClr="FFFFFF">
                <a:lumMod val="85000"/>
                <a:tint val="45000"/>
                <a:satMod val="400000"/>
              </a:sys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90" y="4422640"/>
            <a:ext cx="319881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674983" y="2441952"/>
            <a:ext cx="103116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&gt; </a:t>
            </a:r>
            <a:r>
              <a:rPr lang="cs-CZ" sz="16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</a:t>
            </a:r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16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Steep</a:t>
            </a:r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(S)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73941" y="1934190"/>
            <a:ext cx="176683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&lt; </a:t>
            </a:r>
            <a:r>
              <a:rPr lang="cs-CZ" sz="16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</a:t>
            </a:r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cs-CZ" sz="16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Mild</a:t>
            </a:r>
            <a:r>
              <a:rPr lang="cs-CZ" sz="16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(M)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140687" y="3695269"/>
            <a:ext cx="100220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=</a:t>
            </a:r>
            <a:r>
              <a:rPr lang="cs-CZ" sz="14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</a:t>
            </a:r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cs-CZ" sz="14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Critical</a:t>
            </a:r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(C)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261041" y="5429509"/>
            <a:ext cx="135165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= 0 </a:t>
            </a:r>
          </a:p>
          <a:p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14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Horizontal</a:t>
            </a:r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(H)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541064" y="5691119"/>
            <a:ext cx="158144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&lt; 0 </a:t>
            </a:r>
          </a:p>
          <a:p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cs-CZ" sz="1400" dirty="0" err="1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Adverse</a:t>
            </a:r>
            <a:r>
              <a:rPr lang="cs-CZ" sz="1400" dirty="0">
                <a:solidFill>
                  <a:srgbClr val="8100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(A)</a:t>
            </a:r>
            <a:endParaRPr lang="cs-CZ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30027" y="149537"/>
            <a:ext cx="586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lassifications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of surface profile of gradually varied flow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AAB2F6-4644-1C0A-4731-F43BA1567EC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31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bdélník 13"/>
          <p:cNvSpPr>
            <a:spLocks noChangeArrowheads="1"/>
          </p:cNvSpPr>
          <p:nvPr/>
        </p:nvSpPr>
        <p:spPr bwMode="auto">
          <a:xfrm>
            <a:off x="7195820" y="4743768"/>
            <a:ext cx="2787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≠ y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v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≠ v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≠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es-ES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≠ 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s-ES" altLang="cs-CZ" sz="20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endParaRPr lang="cs-CZ" altLang="cs-CZ" sz="2000" baseline="-25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Přímá spojovací čára 13"/>
          <p:cNvCxnSpPr/>
          <p:nvPr/>
        </p:nvCxnSpPr>
        <p:spPr>
          <a:xfrm>
            <a:off x="3854133" y="3649980"/>
            <a:ext cx="547211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" name="Přímá spojovací čára 18"/>
          <p:cNvCxnSpPr/>
          <p:nvPr/>
        </p:nvCxnSpPr>
        <p:spPr>
          <a:xfrm rot="10800000">
            <a:off x="3854133" y="3145155"/>
            <a:ext cx="5472112" cy="50482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" name="Přímá spojovací čára 20"/>
          <p:cNvCxnSpPr/>
          <p:nvPr/>
        </p:nvCxnSpPr>
        <p:spPr>
          <a:xfrm>
            <a:off x="3854133" y="2352993"/>
            <a:ext cx="5400675" cy="144462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2" name="Přímá spojovací čára 22"/>
          <p:cNvCxnSpPr/>
          <p:nvPr/>
        </p:nvCxnSpPr>
        <p:spPr>
          <a:xfrm>
            <a:off x="3854133" y="1633855"/>
            <a:ext cx="5472112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"/>
          </a:ln>
          <a:effectLst/>
        </p:spPr>
      </p:cxnSp>
      <p:cxnSp>
        <p:nvCxnSpPr>
          <p:cNvPr id="14" name="Přímá spojovací čára 34"/>
          <p:cNvCxnSpPr/>
          <p:nvPr/>
        </p:nvCxnSpPr>
        <p:spPr>
          <a:xfrm rot="5400000" flipH="1" flipV="1">
            <a:off x="2918301" y="1993424"/>
            <a:ext cx="7191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5" name="Přímá spojovací čára 38"/>
          <p:cNvCxnSpPr/>
          <p:nvPr/>
        </p:nvCxnSpPr>
        <p:spPr>
          <a:xfrm rot="10800000">
            <a:off x="3854133" y="1633855"/>
            <a:ext cx="5472112" cy="50323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16" name="Přímá spojovací čára 40"/>
          <p:cNvCxnSpPr/>
          <p:nvPr/>
        </p:nvCxnSpPr>
        <p:spPr>
          <a:xfrm flipV="1">
            <a:off x="9254808" y="1097280"/>
            <a:ext cx="0" cy="298450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17" name="Přímá spojovací čára 43"/>
          <p:cNvCxnSpPr/>
          <p:nvPr/>
        </p:nvCxnSpPr>
        <p:spPr>
          <a:xfrm>
            <a:off x="9543733" y="1633855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45"/>
          <p:cNvCxnSpPr/>
          <p:nvPr/>
        </p:nvCxnSpPr>
        <p:spPr>
          <a:xfrm>
            <a:off x="9543733" y="2137093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47"/>
          <p:cNvCxnSpPr/>
          <p:nvPr/>
        </p:nvCxnSpPr>
        <p:spPr>
          <a:xfrm>
            <a:off x="9543733" y="2497455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49"/>
          <p:cNvCxnSpPr/>
          <p:nvPr/>
        </p:nvCxnSpPr>
        <p:spPr>
          <a:xfrm>
            <a:off x="9543733" y="3649980"/>
            <a:ext cx="5746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50"/>
          <p:cNvCxnSpPr/>
          <p:nvPr/>
        </p:nvCxnSpPr>
        <p:spPr>
          <a:xfrm rot="5400000" flipH="1" flipV="1">
            <a:off x="2666683" y="2533968"/>
            <a:ext cx="25209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22" name="Přímá spojovací čára 52"/>
          <p:cNvCxnSpPr/>
          <p:nvPr/>
        </p:nvCxnSpPr>
        <p:spPr>
          <a:xfrm rot="10800000">
            <a:off x="3277870" y="1633855"/>
            <a:ext cx="360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54"/>
          <p:cNvCxnSpPr/>
          <p:nvPr/>
        </p:nvCxnSpPr>
        <p:spPr>
          <a:xfrm rot="10800000">
            <a:off x="3206433" y="235299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56"/>
          <p:cNvCxnSpPr/>
          <p:nvPr/>
        </p:nvCxnSpPr>
        <p:spPr>
          <a:xfrm rot="10800000">
            <a:off x="3134995" y="3145155"/>
            <a:ext cx="5032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58"/>
          <p:cNvCxnSpPr/>
          <p:nvPr/>
        </p:nvCxnSpPr>
        <p:spPr>
          <a:xfrm rot="10800000">
            <a:off x="3206433" y="3649980"/>
            <a:ext cx="5762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60"/>
          <p:cNvCxnSpPr/>
          <p:nvPr/>
        </p:nvCxnSpPr>
        <p:spPr>
          <a:xfrm rot="5400000">
            <a:off x="2881789" y="2749074"/>
            <a:ext cx="792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7" name="Přímá spojovací čára 62"/>
          <p:cNvCxnSpPr/>
          <p:nvPr/>
        </p:nvCxnSpPr>
        <p:spPr>
          <a:xfrm rot="5400000">
            <a:off x="3025457" y="3397568"/>
            <a:ext cx="5048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8" name="Přímá spojovací čára 64"/>
          <p:cNvCxnSpPr/>
          <p:nvPr/>
        </p:nvCxnSpPr>
        <p:spPr>
          <a:xfrm rot="5400000" flipH="1" flipV="1">
            <a:off x="9650889" y="1885474"/>
            <a:ext cx="5032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9" name="Přímá spojovací čára 66"/>
          <p:cNvCxnSpPr/>
          <p:nvPr/>
        </p:nvCxnSpPr>
        <p:spPr>
          <a:xfrm rot="5400000">
            <a:off x="9722327" y="2317274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0" name="Přímá spojovací čára 68"/>
          <p:cNvCxnSpPr/>
          <p:nvPr/>
        </p:nvCxnSpPr>
        <p:spPr>
          <a:xfrm rot="5400000">
            <a:off x="9326245" y="3073718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1" name="Přímá spojovací šipka 71"/>
          <p:cNvCxnSpPr/>
          <p:nvPr/>
        </p:nvCxnSpPr>
        <p:spPr>
          <a:xfrm rot="5400000">
            <a:off x="6302851" y="2353787"/>
            <a:ext cx="142875" cy="1588"/>
          </a:xfrm>
          <a:prstGeom prst="straightConnector1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32" name="Obdélník 101"/>
          <p:cNvSpPr>
            <a:spLocks noChangeArrowheads="1"/>
          </p:cNvSpPr>
          <p:nvPr/>
        </p:nvSpPr>
        <p:spPr bwMode="auto">
          <a:xfrm>
            <a:off x="2630170" y="1849755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cs-CZ" altLang="cs-CZ" sz="1800" dirty="0">
                <a:solidFill>
                  <a:srgbClr val="CC0066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1800" baseline="-30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1800" baseline="30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ovéPole 44"/>
          <p:cNvSpPr txBox="1">
            <a:spLocks noChangeArrowheads="1"/>
          </p:cNvSpPr>
          <p:nvPr/>
        </p:nvSpPr>
        <p:spPr bwMode="auto">
          <a:xfrm>
            <a:off x="2919095" y="2570480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y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ovéPole 44"/>
          <p:cNvSpPr txBox="1">
            <a:spLocks noChangeArrowheads="1"/>
          </p:cNvSpPr>
          <p:nvPr/>
        </p:nvSpPr>
        <p:spPr bwMode="auto">
          <a:xfrm>
            <a:off x="9831069" y="1705293"/>
            <a:ext cx="1216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altLang="cs-CZ" sz="1800" baseline="-25000" dirty="0" err="1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=S</a:t>
            </a:r>
            <a:r>
              <a:rPr lang="cs-CZ" altLang="cs-CZ" sz="1800" baseline="-25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.L    </a:t>
            </a:r>
          </a:p>
        </p:txBody>
      </p:sp>
      <p:sp>
        <p:nvSpPr>
          <p:cNvPr id="35" name="TextovéPole 44"/>
          <p:cNvSpPr txBox="1">
            <a:spLocks noChangeArrowheads="1"/>
          </p:cNvSpPr>
          <p:nvPr/>
        </p:nvSpPr>
        <p:spPr bwMode="auto">
          <a:xfrm>
            <a:off x="6157595" y="3002280"/>
            <a:ext cx="577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6" name="TextovéPole 44"/>
          <p:cNvSpPr txBox="1">
            <a:spLocks noChangeArrowheads="1"/>
          </p:cNvSpPr>
          <p:nvPr/>
        </p:nvSpPr>
        <p:spPr bwMode="auto">
          <a:xfrm>
            <a:off x="9831070" y="2929255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y</a:t>
            </a:r>
            <a:r>
              <a:rPr lang="cs-CZ" altLang="cs-CZ" sz="2000" baseline="-25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Obdélník 101"/>
          <p:cNvSpPr>
            <a:spLocks noChangeArrowheads="1"/>
          </p:cNvSpPr>
          <p:nvPr/>
        </p:nvSpPr>
        <p:spPr bwMode="auto">
          <a:xfrm>
            <a:off x="9902508" y="2137093"/>
            <a:ext cx="121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 </a:t>
            </a:r>
            <a:r>
              <a:rPr lang="cs-CZ" altLang="cs-CZ" sz="1800" dirty="0">
                <a:solidFill>
                  <a:srgbClr val="CC0066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1800" baseline="-30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aseline="30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dirty="0">
              <a:solidFill>
                <a:srgbClr val="CC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ovéPole 44"/>
          <p:cNvSpPr txBox="1">
            <a:spLocks noChangeArrowheads="1"/>
          </p:cNvSpPr>
          <p:nvPr/>
        </p:nvSpPr>
        <p:spPr bwMode="auto">
          <a:xfrm>
            <a:off x="2580958" y="321341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S </a:t>
            </a:r>
            <a:r>
              <a:rPr lang="cs-CZ" altLang="cs-CZ" sz="1800" baseline="-250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.L    </a:t>
            </a:r>
          </a:p>
        </p:txBody>
      </p:sp>
      <p:sp>
        <p:nvSpPr>
          <p:cNvPr id="39" name="TextovéPole 44"/>
          <p:cNvSpPr txBox="1">
            <a:spLocks noChangeArrowheads="1"/>
          </p:cNvSpPr>
          <p:nvPr/>
        </p:nvSpPr>
        <p:spPr bwMode="auto">
          <a:xfrm>
            <a:off x="2931795" y="4281805"/>
            <a:ext cx="5148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 =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A ≠ 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  v ≠ </a:t>
            </a:r>
            <a:r>
              <a:rPr lang="cs-CZ" altLang="cs-CZ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   </a:t>
            </a:r>
          </a:p>
        </p:txBody>
      </p:sp>
      <p:sp>
        <p:nvSpPr>
          <p:cNvPr id="40" name="TextovéPole 44"/>
          <p:cNvSpPr txBox="1">
            <a:spLocks noChangeArrowheads="1"/>
          </p:cNvSpPr>
          <p:nvPr/>
        </p:nvSpPr>
        <p:spPr bwMode="auto">
          <a:xfrm>
            <a:off x="7572546" y="1606868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41" name="TextovéPole 2"/>
          <p:cNvSpPr txBox="1">
            <a:spLocks noChangeArrowheads="1"/>
          </p:cNvSpPr>
          <p:nvPr/>
        </p:nvSpPr>
        <p:spPr bwMode="auto">
          <a:xfrm>
            <a:off x="2142877" y="251283"/>
            <a:ext cx="8461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Steady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in  open 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channel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non -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uniform</a:t>
            </a:r>
            <a:r>
              <a:rPr lang="cs-CZ" alt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endParaRPr lang="cs-CZ" alt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Gradually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varied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flow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Volný tvar: obrazec 1"/>
          <p:cNvSpPr/>
          <p:nvPr/>
        </p:nvSpPr>
        <p:spPr bwMode="auto">
          <a:xfrm>
            <a:off x="3890956" y="2361778"/>
            <a:ext cx="5363851" cy="1272619"/>
          </a:xfrm>
          <a:custGeom>
            <a:avLst/>
            <a:gdLst>
              <a:gd name="connsiteX0" fmla="*/ 9426 w 5363851"/>
              <a:gd name="connsiteY0" fmla="*/ 0 h 1272619"/>
              <a:gd name="connsiteX1" fmla="*/ 0 w 5363851"/>
              <a:gd name="connsiteY1" fmla="*/ 791852 h 1272619"/>
              <a:gd name="connsiteX2" fmla="*/ 5363851 w 5363851"/>
              <a:gd name="connsiteY2" fmla="*/ 1272619 h 1272619"/>
              <a:gd name="connsiteX3" fmla="*/ 5363851 w 5363851"/>
              <a:gd name="connsiteY3" fmla="*/ 131975 h 1272619"/>
              <a:gd name="connsiteX4" fmla="*/ 9426 w 5363851"/>
              <a:gd name="connsiteY4" fmla="*/ 0 h 127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3851" h="1272619">
                <a:moveTo>
                  <a:pt x="9426" y="0"/>
                </a:moveTo>
                <a:lnTo>
                  <a:pt x="0" y="791852"/>
                </a:lnTo>
                <a:lnTo>
                  <a:pt x="5363851" y="1272619"/>
                </a:lnTo>
                <a:lnTo>
                  <a:pt x="5363851" y="131975"/>
                </a:lnTo>
                <a:lnTo>
                  <a:pt x="9426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42" name="TextovéPole 44">
            <a:extLst>
              <a:ext uri="{FF2B5EF4-FFF2-40B4-BE49-F238E27FC236}">
                <a16:creationId xmlns:a16="http://schemas.microsoft.com/office/drawing/2014/main" id="{CE76826D-AF52-40BC-A0A8-16FEF885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545" y="3669700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B20439-1431-3F95-5D09-97E932F1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32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96950" y="270939"/>
            <a:ext cx="3039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STEP BY STEP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method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cxnSp>
        <p:nvCxnSpPr>
          <p:cNvPr id="8" name="Přímá spojovací čára 13"/>
          <p:cNvCxnSpPr/>
          <p:nvPr/>
        </p:nvCxnSpPr>
        <p:spPr>
          <a:xfrm>
            <a:off x="3969605" y="3339296"/>
            <a:ext cx="547211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" name="TextovéPole 14"/>
          <p:cNvSpPr txBox="1">
            <a:spLocks noChangeArrowheads="1"/>
          </p:cNvSpPr>
          <p:nvPr/>
        </p:nvSpPr>
        <p:spPr bwMode="auto">
          <a:xfrm>
            <a:off x="2621256" y="4661377"/>
            <a:ext cx="33918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Bernoulli 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equation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</a:t>
            </a:r>
            <a:r>
              <a:rPr lang="cs-CZ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(1)   - 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/>
              <p:cNvSpPr txBox="1"/>
              <p:nvPr/>
            </p:nvSpPr>
            <p:spPr bwMode="auto">
              <a:xfrm>
                <a:off x="4786312" y="5191124"/>
                <a:ext cx="4852209" cy="83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 + </m:t>
                      </m:r>
                      <m:f>
                        <m:f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  =  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  +  </m:t>
                      </m:r>
                      <m:f>
                        <m:f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𝜶</m:t>
                          </m:r>
                          <m:sSubSup>
                            <m:sSubSupPr>
                              <m:ctrlP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cs-CZ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​  +  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6312" y="5191124"/>
                <a:ext cx="4852209" cy="83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ovací čára 18"/>
          <p:cNvCxnSpPr/>
          <p:nvPr/>
        </p:nvCxnSpPr>
        <p:spPr>
          <a:xfrm rot="10800000">
            <a:off x="3969605" y="2834471"/>
            <a:ext cx="5472112" cy="50482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2" name="Přímá spojovací čára 20"/>
          <p:cNvCxnSpPr/>
          <p:nvPr/>
        </p:nvCxnSpPr>
        <p:spPr>
          <a:xfrm>
            <a:off x="3969605" y="2042309"/>
            <a:ext cx="5400675" cy="144462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</p:cxnSp>
      <p:cxnSp>
        <p:nvCxnSpPr>
          <p:cNvPr id="14" name="Přímá spojovací čára 22"/>
          <p:cNvCxnSpPr/>
          <p:nvPr/>
        </p:nvCxnSpPr>
        <p:spPr>
          <a:xfrm>
            <a:off x="3969605" y="1323171"/>
            <a:ext cx="5472112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lgDash"/>
          </a:ln>
          <a:effectLst/>
        </p:spPr>
      </p:cxnSp>
      <p:cxnSp>
        <p:nvCxnSpPr>
          <p:cNvPr id="15" name="Přímá spojovací čára 34"/>
          <p:cNvCxnSpPr/>
          <p:nvPr/>
        </p:nvCxnSpPr>
        <p:spPr>
          <a:xfrm rot="5400000" flipH="1" flipV="1">
            <a:off x="3033773" y="1682740"/>
            <a:ext cx="7191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16" name="Přímá spojovací čára 38"/>
          <p:cNvCxnSpPr/>
          <p:nvPr/>
        </p:nvCxnSpPr>
        <p:spPr>
          <a:xfrm rot="10800000">
            <a:off x="3969605" y="1323171"/>
            <a:ext cx="5472112" cy="50323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17" name="Přímá spojovací čára 43"/>
          <p:cNvCxnSpPr/>
          <p:nvPr/>
        </p:nvCxnSpPr>
        <p:spPr>
          <a:xfrm>
            <a:off x="9659205" y="1323171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Přímá spojovací čára 45"/>
          <p:cNvCxnSpPr/>
          <p:nvPr/>
        </p:nvCxnSpPr>
        <p:spPr>
          <a:xfrm>
            <a:off x="9659205" y="1826409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Přímá spojovací čára 47"/>
          <p:cNvCxnSpPr/>
          <p:nvPr/>
        </p:nvCxnSpPr>
        <p:spPr>
          <a:xfrm>
            <a:off x="9659205" y="2186771"/>
            <a:ext cx="50323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Přímá spojovací čára 49"/>
          <p:cNvCxnSpPr/>
          <p:nvPr/>
        </p:nvCxnSpPr>
        <p:spPr>
          <a:xfrm>
            <a:off x="9659205" y="3339296"/>
            <a:ext cx="5746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Přímá spojovací čára 50"/>
          <p:cNvCxnSpPr/>
          <p:nvPr/>
        </p:nvCxnSpPr>
        <p:spPr>
          <a:xfrm rot="5400000" flipH="1" flipV="1">
            <a:off x="2782155" y="2223284"/>
            <a:ext cx="25209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22" name="Přímá spojovací čára 52"/>
          <p:cNvCxnSpPr/>
          <p:nvPr/>
        </p:nvCxnSpPr>
        <p:spPr>
          <a:xfrm rot="10800000">
            <a:off x="3393342" y="1323171"/>
            <a:ext cx="360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Přímá spojovací čára 54"/>
          <p:cNvCxnSpPr/>
          <p:nvPr/>
        </p:nvCxnSpPr>
        <p:spPr>
          <a:xfrm rot="10800000">
            <a:off x="3321905" y="2042309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Přímá spojovací čára 56"/>
          <p:cNvCxnSpPr/>
          <p:nvPr/>
        </p:nvCxnSpPr>
        <p:spPr>
          <a:xfrm rot="10800000">
            <a:off x="3250467" y="2834471"/>
            <a:ext cx="5032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5" name="Přímá spojovací čára 58"/>
          <p:cNvCxnSpPr/>
          <p:nvPr/>
        </p:nvCxnSpPr>
        <p:spPr>
          <a:xfrm rot="10800000">
            <a:off x="3321905" y="3339296"/>
            <a:ext cx="5762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Přímá spojovací čára 60"/>
          <p:cNvCxnSpPr/>
          <p:nvPr/>
        </p:nvCxnSpPr>
        <p:spPr>
          <a:xfrm rot="5400000">
            <a:off x="2997261" y="2438390"/>
            <a:ext cx="7921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7" name="Přímá spojovací čára 62"/>
          <p:cNvCxnSpPr/>
          <p:nvPr/>
        </p:nvCxnSpPr>
        <p:spPr>
          <a:xfrm rot="5400000">
            <a:off x="3140929" y="3086884"/>
            <a:ext cx="5048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8" name="Přímá spojovací čára 64"/>
          <p:cNvCxnSpPr/>
          <p:nvPr/>
        </p:nvCxnSpPr>
        <p:spPr>
          <a:xfrm rot="5400000" flipH="1" flipV="1">
            <a:off x="9766361" y="1574790"/>
            <a:ext cx="503238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29" name="Přímá spojovací čára 66"/>
          <p:cNvCxnSpPr/>
          <p:nvPr/>
        </p:nvCxnSpPr>
        <p:spPr>
          <a:xfrm rot="5400000">
            <a:off x="9837799" y="2006590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0" name="Přímá spojovací čára 68"/>
          <p:cNvCxnSpPr/>
          <p:nvPr/>
        </p:nvCxnSpPr>
        <p:spPr>
          <a:xfrm rot="5400000">
            <a:off x="9441717" y="2763034"/>
            <a:ext cx="11525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cxnSp>
        <p:nvCxnSpPr>
          <p:cNvPr id="31" name="Přímá spojovací šipka 71"/>
          <p:cNvCxnSpPr/>
          <p:nvPr/>
        </p:nvCxnSpPr>
        <p:spPr>
          <a:xfrm rot="5400000">
            <a:off x="6418323" y="2043103"/>
            <a:ext cx="142875" cy="1588"/>
          </a:xfrm>
          <a:prstGeom prst="straightConnector1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solid"/>
            <a:tailEnd type="triangle" w="lg" len="lg"/>
          </a:ln>
          <a:effectLst/>
        </p:spPr>
      </p:cxnSp>
      <p:sp>
        <p:nvSpPr>
          <p:cNvPr id="32" name="Obdélník 101"/>
          <p:cNvSpPr>
            <a:spLocks noChangeArrowheads="1"/>
          </p:cNvSpPr>
          <p:nvPr/>
        </p:nvSpPr>
        <p:spPr bwMode="auto">
          <a:xfrm>
            <a:off x="2745642" y="1539071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1800" b="1" baseline="-30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1800" b="1" baseline="30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ovéPole 44"/>
          <p:cNvSpPr txBox="1">
            <a:spLocks noChangeArrowheads="1"/>
          </p:cNvSpPr>
          <p:nvPr/>
        </p:nvSpPr>
        <p:spPr bwMode="auto">
          <a:xfrm>
            <a:off x="2986998" y="2213202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TextovéPole 44"/>
          <p:cNvSpPr txBox="1">
            <a:spLocks noChangeArrowheads="1"/>
          </p:cNvSpPr>
          <p:nvPr/>
        </p:nvSpPr>
        <p:spPr bwMode="auto">
          <a:xfrm>
            <a:off x="9946542" y="1394609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.L    </a:t>
            </a:r>
          </a:p>
        </p:txBody>
      </p:sp>
      <p:sp>
        <p:nvSpPr>
          <p:cNvPr id="35" name="TextovéPole 44"/>
          <p:cNvSpPr txBox="1">
            <a:spLocks noChangeArrowheads="1"/>
          </p:cNvSpPr>
          <p:nvPr/>
        </p:nvSpPr>
        <p:spPr bwMode="auto">
          <a:xfrm>
            <a:off x="6346092" y="2691596"/>
            <a:ext cx="50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6" name="TextovéPole 44"/>
          <p:cNvSpPr txBox="1">
            <a:spLocks noChangeArrowheads="1"/>
          </p:cNvSpPr>
          <p:nvPr/>
        </p:nvSpPr>
        <p:spPr bwMode="auto">
          <a:xfrm>
            <a:off x="9946542" y="2618571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Obdélník 101"/>
          <p:cNvSpPr>
            <a:spLocks noChangeArrowheads="1"/>
          </p:cNvSpPr>
          <p:nvPr/>
        </p:nvSpPr>
        <p:spPr bwMode="auto">
          <a:xfrm>
            <a:off x="10017980" y="1826409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1800" b="1" baseline="-30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baseline="30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ovéPole 44"/>
          <p:cNvSpPr txBox="1">
            <a:spLocks noChangeArrowheads="1"/>
          </p:cNvSpPr>
          <p:nvPr/>
        </p:nvSpPr>
        <p:spPr bwMode="auto">
          <a:xfrm>
            <a:off x="2696430" y="2902734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cs-CZ" altLang="cs-CZ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.L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</a:p>
        </p:txBody>
      </p:sp>
      <p:cxnSp>
        <p:nvCxnSpPr>
          <p:cNvPr id="39" name="Přímá spojovací čára 50"/>
          <p:cNvCxnSpPr/>
          <p:nvPr/>
        </p:nvCxnSpPr>
        <p:spPr>
          <a:xfrm rot="5400000" flipH="1" flipV="1">
            <a:off x="8181242" y="2042309"/>
            <a:ext cx="25209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sp>
        <p:nvSpPr>
          <p:cNvPr id="40" name="Rectangle 2"/>
          <p:cNvSpPr>
            <a:spLocks noChangeArrowheads="1"/>
          </p:cNvSpPr>
          <p:nvPr/>
        </p:nvSpPr>
        <p:spPr bwMode="auto">
          <a:xfrm rot="10800000" flipV="1">
            <a:off x="3847367" y="591334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 rot="10800000" flipV="1">
            <a:off x="9336088" y="870903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TextovéPole 44">
            <a:extLst>
              <a:ext uri="{FF2B5EF4-FFF2-40B4-BE49-F238E27FC236}">
                <a16:creationId xmlns:a16="http://schemas.microsoft.com/office/drawing/2014/main" id="{950803DA-9F92-48B5-9E89-49C40F98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699" y="3453786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srgbClr val="CC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35C4B9D-8850-46A6-A15B-B74410E76D68}"/>
              </a:ext>
            </a:extLst>
          </p:cNvPr>
          <p:cNvSpPr/>
          <p:nvPr/>
        </p:nvSpPr>
        <p:spPr bwMode="auto">
          <a:xfrm>
            <a:off x="4058560" y="2038385"/>
            <a:ext cx="5411755" cy="1315616"/>
          </a:xfrm>
          <a:custGeom>
            <a:avLst/>
            <a:gdLst>
              <a:gd name="connsiteX0" fmla="*/ 0 w 5411755"/>
              <a:gd name="connsiteY0" fmla="*/ 0 h 1315616"/>
              <a:gd name="connsiteX1" fmla="*/ 0 w 5411755"/>
              <a:gd name="connsiteY1" fmla="*/ 802432 h 1315616"/>
              <a:gd name="connsiteX2" fmla="*/ 5411755 w 5411755"/>
              <a:gd name="connsiteY2" fmla="*/ 1315616 h 1315616"/>
              <a:gd name="connsiteX3" fmla="*/ 5383764 w 5411755"/>
              <a:gd name="connsiteY3" fmla="*/ 149289 h 1315616"/>
              <a:gd name="connsiteX4" fmla="*/ 0 w 5411755"/>
              <a:gd name="connsiteY4" fmla="*/ 0 h 131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1755" h="1315616">
                <a:moveTo>
                  <a:pt x="0" y="0"/>
                </a:moveTo>
                <a:lnTo>
                  <a:pt x="0" y="802432"/>
                </a:lnTo>
                <a:lnTo>
                  <a:pt x="5411755" y="1315616"/>
                </a:lnTo>
                <a:lnTo>
                  <a:pt x="5383764" y="149289"/>
                </a:lnTo>
                <a:lnTo>
                  <a:pt x="0" y="0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965B39A4-83E9-4635-8367-01BA99CA0011}"/>
              </a:ext>
            </a:extLst>
          </p:cNvPr>
          <p:cNvCxnSpPr/>
          <p:nvPr/>
        </p:nvCxnSpPr>
        <p:spPr bwMode="auto">
          <a:xfrm>
            <a:off x="6937549" y="2618571"/>
            <a:ext cx="1200187" cy="71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2DF77FFB-1412-7907-96BB-5C5A5C8A14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33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44"/>
          <p:cNvSpPr txBox="1">
            <a:spLocks noChangeArrowheads="1"/>
          </p:cNvSpPr>
          <p:nvPr/>
        </p:nvSpPr>
        <p:spPr bwMode="auto">
          <a:xfrm>
            <a:off x="2869248" y="136505"/>
            <a:ext cx="43821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Slope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energy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line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"/>
              <p:cNvSpPr txBox="1"/>
              <p:nvPr/>
            </p:nvSpPr>
            <p:spPr bwMode="auto">
              <a:xfrm>
                <a:off x="6513512" y="1206500"/>
                <a:ext cx="2067779" cy="866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cs-CZ" b="1" i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. 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. 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3512" y="1206500"/>
                <a:ext cx="2067779" cy="866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44"/>
          <p:cNvSpPr txBox="1">
            <a:spLocks noChangeArrowheads="1"/>
          </p:cNvSpPr>
          <p:nvPr/>
        </p:nvSpPr>
        <p:spPr bwMode="auto">
          <a:xfrm>
            <a:off x="2726373" y="845820"/>
            <a:ext cx="662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Continuity equation + Chezy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/>
              <p:cNvSpPr txBox="1"/>
              <p:nvPr/>
            </p:nvSpPr>
            <p:spPr bwMode="auto">
              <a:xfrm>
                <a:off x="2619375" y="1422400"/>
                <a:ext cx="1987794" cy="471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 = 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ad>
                        <m:radPr>
                          <m:degHide m:val="on"/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375" y="1422400"/>
                <a:ext cx="1987794" cy="471518"/>
              </a:xfrm>
              <a:prstGeom prst="rect">
                <a:avLst/>
              </a:prstGeom>
              <a:blipFill>
                <a:blip r:embed="rId4"/>
                <a:stretch>
                  <a:fillRect l="-920" b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rafovaná šipka doprava 17"/>
          <p:cNvSpPr/>
          <p:nvPr/>
        </p:nvSpPr>
        <p:spPr>
          <a:xfrm>
            <a:off x="5461635" y="1493520"/>
            <a:ext cx="647700" cy="144463"/>
          </a:xfrm>
          <a:prstGeom prst="stripedRightArrow">
            <a:avLst/>
          </a:prstGeom>
          <a:noFill/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Obdélník 16"/>
          <p:cNvSpPr>
            <a:spLocks noChangeArrowheads="1"/>
          </p:cNvSpPr>
          <p:nvPr/>
        </p:nvSpPr>
        <p:spPr bwMode="auto">
          <a:xfrm>
            <a:off x="2797810" y="2214245"/>
            <a:ext cx="7993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slope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energy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line (EGL)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/>
              <p:cNvSpPr txBox="1"/>
              <p:nvPr/>
            </p:nvSpPr>
            <p:spPr bwMode="auto">
              <a:xfrm>
                <a:off x="3013075" y="2846388"/>
                <a:ext cx="1594094" cy="715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3075" y="2846388"/>
                <a:ext cx="1594094" cy="715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/>
              <p:cNvSpPr txBox="1"/>
              <p:nvPr/>
            </p:nvSpPr>
            <p:spPr bwMode="auto">
              <a:xfrm>
                <a:off x="5514974" y="2851150"/>
                <a:ext cx="2175363" cy="761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974" y="2851150"/>
                <a:ext cx="2175363" cy="7616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8"/>
              <p:cNvSpPr txBox="1"/>
              <p:nvPr/>
            </p:nvSpPr>
            <p:spPr bwMode="auto">
              <a:xfrm>
                <a:off x="8326438" y="2794001"/>
                <a:ext cx="1896085" cy="715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26438" y="2794001"/>
                <a:ext cx="1896085" cy="715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653348" y="3654108"/>
            <a:ext cx="615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Specific energy of cross-section</a:t>
            </a:r>
            <a:endParaRPr lang="cs-CZ" altLang="cs-CZ" sz="18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1"/>
              <p:cNvSpPr txBox="1"/>
              <p:nvPr/>
            </p:nvSpPr>
            <p:spPr bwMode="auto">
              <a:xfrm>
                <a:off x="3028950" y="4146550"/>
                <a:ext cx="1647825" cy="701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8950" y="4146550"/>
                <a:ext cx="1647825" cy="701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3"/>
              <p:cNvSpPr txBox="1"/>
              <p:nvPr/>
            </p:nvSpPr>
            <p:spPr bwMode="auto">
              <a:xfrm>
                <a:off x="5638800" y="4064000"/>
                <a:ext cx="198755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cs-CZ" b="1" i="1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+ 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064000"/>
                <a:ext cx="1987550" cy="723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479249" y="5006628"/>
            <a:ext cx="5950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Distance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between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cross-sections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(1)  and  (2)  :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6"/>
              <p:cNvSpPr txBox="1"/>
              <p:nvPr/>
            </p:nvSpPr>
            <p:spPr bwMode="auto">
              <a:xfrm>
                <a:off x="5003556" y="5651500"/>
                <a:ext cx="2424113" cy="846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cs-CZ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cs-CZ" b="1" i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cs-CZ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cs-CZ" b="1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− </m:t>
                          </m:r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1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556" y="5651500"/>
                <a:ext cx="2424113" cy="846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>
            <a:extLst>
              <a:ext uri="{FF2B5EF4-FFF2-40B4-BE49-F238E27FC236}">
                <a16:creationId xmlns:a16="http://schemas.microsoft.com/office/drawing/2014/main" id="{73C0880F-5DCC-9B43-2058-83D60338B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43875"/>
            <a:ext cx="503693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8" name="Přímá spojovací čára 13"/>
          <p:cNvCxnSpPr/>
          <p:nvPr/>
        </p:nvCxnSpPr>
        <p:spPr>
          <a:xfrm>
            <a:off x="2853778" y="3823466"/>
            <a:ext cx="5400675" cy="863600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9" name="Přímá spojovací čára 15"/>
          <p:cNvCxnSpPr/>
          <p:nvPr/>
        </p:nvCxnSpPr>
        <p:spPr>
          <a:xfrm>
            <a:off x="2769011" y="2822100"/>
            <a:ext cx="4176712" cy="73025"/>
          </a:xfrm>
          <a:prstGeom prst="line">
            <a:avLst/>
          </a:prstGeom>
          <a:noFill/>
          <a:ln w="22225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0" name="Volný tvar 16"/>
          <p:cNvSpPr/>
          <p:nvPr/>
        </p:nvSpPr>
        <p:spPr>
          <a:xfrm>
            <a:off x="6268491" y="2894779"/>
            <a:ext cx="1858962" cy="1755775"/>
          </a:xfrm>
          <a:custGeom>
            <a:avLst/>
            <a:gdLst>
              <a:gd name="connsiteX0" fmla="*/ 0 w 1857828"/>
              <a:gd name="connsiteY0" fmla="*/ 1465943 h 1756229"/>
              <a:gd name="connsiteX1" fmla="*/ 217714 w 1857828"/>
              <a:gd name="connsiteY1" fmla="*/ 725714 h 1756229"/>
              <a:gd name="connsiteX2" fmla="*/ 362857 w 1857828"/>
              <a:gd name="connsiteY2" fmla="*/ 232229 h 1756229"/>
              <a:gd name="connsiteX3" fmla="*/ 449943 w 1857828"/>
              <a:gd name="connsiteY3" fmla="*/ 72572 h 1756229"/>
              <a:gd name="connsiteX4" fmla="*/ 566057 w 1857828"/>
              <a:gd name="connsiteY4" fmla="*/ 29029 h 1756229"/>
              <a:gd name="connsiteX5" fmla="*/ 798286 w 1857828"/>
              <a:gd name="connsiteY5" fmla="*/ 0 h 1756229"/>
              <a:gd name="connsiteX6" fmla="*/ 972457 w 1857828"/>
              <a:gd name="connsiteY6" fmla="*/ 58057 h 1756229"/>
              <a:gd name="connsiteX7" fmla="*/ 1088571 w 1857828"/>
              <a:gd name="connsiteY7" fmla="*/ 275772 h 1756229"/>
              <a:gd name="connsiteX8" fmla="*/ 1233714 w 1857828"/>
              <a:gd name="connsiteY8" fmla="*/ 551543 h 1756229"/>
              <a:gd name="connsiteX9" fmla="*/ 1465943 w 1857828"/>
              <a:gd name="connsiteY9" fmla="*/ 986972 h 1756229"/>
              <a:gd name="connsiteX10" fmla="*/ 1683657 w 1857828"/>
              <a:gd name="connsiteY10" fmla="*/ 1422400 h 1756229"/>
              <a:gd name="connsiteX11" fmla="*/ 1857828 w 1857828"/>
              <a:gd name="connsiteY11" fmla="*/ 1756229 h 1756229"/>
              <a:gd name="connsiteX12" fmla="*/ 0 w 1857828"/>
              <a:gd name="connsiteY12" fmla="*/ 1465943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7828" h="1756229">
                <a:moveTo>
                  <a:pt x="0" y="1465943"/>
                </a:moveTo>
                <a:lnTo>
                  <a:pt x="217714" y="725714"/>
                </a:lnTo>
                <a:lnTo>
                  <a:pt x="362857" y="232229"/>
                </a:lnTo>
                <a:lnTo>
                  <a:pt x="449943" y="72572"/>
                </a:lnTo>
                <a:lnTo>
                  <a:pt x="566057" y="29029"/>
                </a:lnTo>
                <a:lnTo>
                  <a:pt x="798286" y="0"/>
                </a:lnTo>
                <a:lnTo>
                  <a:pt x="972457" y="58057"/>
                </a:lnTo>
                <a:lnTo>
                  <a:pt x="1088571" y="275772"/>
                </a:lnTo>
                <a:lnTo>
                  <a:pt x="1233714" y="551543"/>
                </a:lnTo>
                <a:lnTo>
                  <a:pt x="1465943" y="986972"/>
                </a:lnTo>
                <a:lnTo>
                  <a:pt x="1683657" y="1422400"/>
                </a:lnTo>
                <a:lnTo>
                  <a:pt x="1857828" y="1756229"/>
                </a:lnTo>
                <a:lnTo>
                  <a:pt x="0" y="1465943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ovací čára 19"/>
          <p:cNvCxnSpPr/>
          <p:nvPr/>
        </p:nvCxnSpPr>
        <p:spPr>
          <a:xfrm rot="5400000">
            <a:off x="4689722" y="3714723"/>
            <a:ext cx="2808287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12" name="Přímá spojovací čára 21"/>
          <p:cNvCxnSpPr/>
          <p:nvPr/>
        </p:nvCxnSpPr>
        <p:spPr>
          <a:xfrm rot="5400000">
            <a:off x="3141116" y="3750441"/>
            <a:ext cx="27368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  <a:headEnd type="none" w="med" len="lg"/>
            <a:tailEnd type="none" w="med" len="lg"/>
          </a:ln>
          <a:effectLst/>
        </p:spPr>
      </p:cxnSp>
      <p:cxnSp>
        <p:nvCxnSpPr>
          <p:cNvPr id="14" name="Přímá spojovací čára 23"/>
          <p:cNvCxnSpPr/>
          <p:nvPr/>
        </p:nvCxnSpPr>
        <p:spPr>
          <a:xfrm rot="5400000">
            <a:off x="1521866" y="3571054"/>
            <a:ext cx="29527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Dot"/>
          </a:ln>
          <a:effectLst/>
        </p:spPr>
      </p:cxnSp>
      <p:cxnSp>
        <p:nvCxnSpPr>
          <p:cNvPr id="15" name="Přímá spojovací čára 27"/>
          <p:cNvCxnSpPr/>
          <p:nvPr/>
        </p:nvCxnSpPr>
        <p:spPr>
          <a:xfrm>
            <a:off x="2998241" y="5047429"/>
            <a:ext cx="1511300" cy="0"/>
          </a:xfrm>
          <a:prstGeom prst="line">
            <a:avLst/>
          </a:prstGeom>
          <a:noFill/>
          <a:ln w="222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16" name="Přímá spojovací čára 29"/>
          <p:cNvCxnSpPr/>
          <p:nvPr/>
        </p:nvCxnSpPr>
        <p:spPr>
          <a:xfrm>
            <a:off x="4509541" y="5047429"/>
            <a:ext cx="1584325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15139" y="5796991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Total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L =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b="1" baseline="-30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014366" y="4542604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b="1" baseline="-30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cs-CZ" altLang="cs-CZ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rot="10800000" flipV="1">
            <a:off x="3358603" y="4614041"/>
            <a:ext cx="8556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000" b="1" baseline="-30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 rot="10800000" flipV="1">
            <a:off x="5586838" y="3249005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y </a:t>
            </a:r>
            <a:r>
              <a:rPr lang="cs-CZ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POČ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 rot="10800000" flipV="1">
            <a:off x="4222203" y="3229741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="1" baseline="-300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cs-CZ" altLang="cs-CZ" sz="2000" b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 rot="10800000" flipV="1">
            <a:off x="4798466" y="2381986"/>
            <a:ext cx="1295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(1. step)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 rot="10800000" flipV="1">
            <a:off x="3142703" y="2381986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(2. step)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 rot="10800000" flipV="1">
            <a:off x="4509541" y="4109216"/>
            <a:ext cx="855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3861841" y="4471166"/>
            <a:ext cx="2232025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26" name="Přímá spojnice 25"/>
          <p:cNvCxnSpPr/>
          <p:nvPr/>
        </p:nvCxnSpPr>
        <p:spPr>
          <a:xfrm flipV="1">
            <a:off x="3861841" y="4136204"/>
            <a:ext cx="0" cy="403225"/>
          </a:xfrm>
          <a:prstGeom prst="line">
            <a:avLst/>
          </a:prstGeom>
          <a:noFill/>
          <a:ln w="9525" cap="flat" cmpd="sng" algn="ctr">
            <a:solidFill>
              <a:srgbClr val="B41C97"/>
            </a:solidFill>
            <a:prstDash val="solid"/>
          </a:ln>
          <a:effectLst/>
        </p:spPr>
      </p:cxnSp>
      <p:cxnSp>
        <p:nvCxnSpPr>
          <p:cNvPr id="27" name="Přímá spojnice 26"/>
          <p:cNvCxnSpPr/>
          <p:nvPr/>
        </p:nvCxnSpPr>
        <p:spPr>
          <a:xfrm flipV="1">
            <a:off x="3861841" y="2813816"/>
            <a:ext cx="0" cy="115252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 rot="10800000" flipV="1">
            <a:off x="3785642" y="3106049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29" name="Přímá spojnice 28"/>
          <p:cNvCxnSpPr/>
          <p:nvPr/>
        </p:nvCxnSpPr>
        <p:spPr>
          <a:xfrm flipV="1">
            <a:off x="2998241" y="2813816"/>
            <a:ext cx="0" cy="10096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30" name="Přímá spojnice 29"/>
          <p:cNvCxnSpPr/>
          <p:nvPr/>
        </p:nvCxnSpPr>
        <p:spPr>
          <a:xfrm flipV="1">
            <a:off x="4509541" y="2813816"/>
            <a:ext cx="0" cy="128746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stealth" w="med" len="lg"/>
            <a:tailEnd type="stealth" w="med" len="lg"/>
          </a:ln>
          <a:effectLst/>
        </p:spPr>
      </p:cxnSp>
      <p:cxnSp>
        <p:nvCxnSpPr>
          <p:cNvPr id="31" name="Přímá spojnice 30"/>
          <p:cNvCxnSpPr/>
          <p:nvPr/>
        </p:nvCxnSpPr>
        <p:spPr>
          <a:xfrm flipV="1">
            <a:off x="6093866" y="2886841"/>
            <a:ext cx="0" cy="145097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headEnd type="stealth" w="med" len="lg"/>
            <a:tailEnd type="stealth" w="med" len="lg"/>
          </a:ln>
          <a:effectLst/>
        </p:spPr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 rot="10800000" flipV="1">
            <a:off x="1554679" y="311136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y </a:t>
            </a:r>
            <a:r>
              <a:rPr lang="cs-CZ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KONC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3" name="Přímá spojnice 32"/>
          <p:cNvCxnSpPr/>
          <p:nvPr/>
        </p:nvCxnSpPr>
        <p:spPr>
          <a:xfrm>
            <a:off x="5365203" y="1662879"/>
            <a:ext cx="0" cy="39592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4" name="Rectangle 2"/>
          <p:cNvSpPr>
            <a:spLocks noChangeArrowheads="1"/>
          </p:cNvSpPr>
          <p:nvPr/>
        </p:nvSpPr>
        <p:spPr bwMode="auto">
          <a:xfrm rot="10800000" flipV="1">
            <a:off x="5230266" y="1505716"/>
            <a:ext cx="576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aseline="-3000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endParaRPr lang="cs-CZ" altLang="cs-CZ" sz="200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5" name="Přímá spojnice 34"/>
          <p:cNvCxnSpPr/>
          <p:nvPr/>
        </p:nvCxnSpPr>
        <p:spPr>
          <a:xfrm>
            <a:off x="3731970" y="1732658"/>
            <a:ext cx="0" cy="39592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 rot="10800000" flipV="1">
            <a:off x="3615778" y="1507304"/>
            <a:ext cx="576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P2</a:t>
            </a:r>
            <a:endParaRPr lang="cs-CZ" altLang="cs-CZ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94737195-C92A-49E9-8EA2-97289F9E68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1713B300-AB34-3FE6-9EA5-9B6C10382B61}"/>
              </a:ext>
            </a:extLst>
          </p:cNvPr>
          <p:cNvSpPr/>
          <p:nvPr/>
        </p:nvSpPr>
        <p:spPr bwMode="auto">
          <a:xfrm rot="10951431">
            <a:off x="4784035" y="2756436"/>
            <a:ext cx="146664" cy="72741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AD9F5FD9-35AE-F3DE-1AA1-B4C168E945D9}"/>
              </a:ext>
            </a:extLst>
          </p:cNvPr>
          <p:cNvSpPr/>
          <p:nvPr/>
        </p:nvSpPr>
        <p:spPr bwMode="auto">
          <a:xfrm>
            <a:off x="2887709" y="2818250"/>
            <a:ext cx="4089042" cy="1564783"/>
          </a:xfrm>
          <a:custGeom>
            <a:avLst/>
            <a:gdLst>
              <a:gd name="connsiteX0" fmla="*/ 6439 w 4089042"/>
              <a:gd name="connsiteY0" fmla="*/ 1023871 h 1564783"/>
              <a:gd name="connsiteX1" fmla="*/ 0 w 4089042"/>
              <a:gd name="connsiteY1" fmla="*/ 0 h 1564783"/>
              <a:gd name="connsiteX2" fmla="*/ 4089042 w 4089042"/>
              <a:gd name="connsiteY2" fmla="*/ 77274 h 1564783"/>
              <a:gd name="connsiteX3" fmla="*/ 3818586 w 4089042"/>
              <a:gd name="connsiteY3" fmla="*/ 160986 h 1564783"/>
              <a:gd name="connsiteX4" fmla="*/ 3715555 w 4089042"/>
              <a:gd name="connsiteY4" fmla="*/ 373488 h 1564783"/>
              <a:gd name="connsiteX5" fmla="*/ 3593206 w 4089042"/>
              <a:gd name="connsiteY5" fmla="*/ 817809 h 1564783"/>
              <a:gd name="connsiteX6" fmla="*/ 3380704 w 4089042"/>
              <a:gd name="connsiteY6" fmla="*/ 1564783 h 1564783"/>
              <a:gd name="connsiteX7" fmla="*/ 6439 w 4089042"/>
              <a:gd name="connsiteY7" fmla="*/ 1023871 h 15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9042" h="1564783">
                <a:moveTo>
                  <a:pt x="6439" y="1023871"/>
                </a:moveTo>
                <a:cubicBezTo>
                  <a:pt x="4293" y="682581"/>
                  <a:pt x="2146" y="341290"/>
                  <a:pt x="0" y="0"/>
                </a:cubicBezTo>
                <a:lnTo>
                  <a:pt x="4089042" y="77274"/>
                </a:lnTo>
                <a:lnTo>
                  <a:pt x="3818586" y="160986"/>
                </a:lnTo>
                <a:lnTo>
                  <a:pt x="3715555" y="373488"/>
                </a:lnTo>
                <a:lnTo>
                  <a:pt x="3593206" y="817809"/>
                </a:lnTo>
                <a:lnTo>
                  <a:pt x="3380704" y="1564783"/>
                </a:lnTo>
                <a:lnTo>
                  <a:pt x="6439" y="1023871"/>
                </a:lnTo>
                <a:close/>
              </a:path>
            </a:pathLst>
          </a:custGeom>
          <a:solidFill>
            <a:srgbClr val="0070C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" name="TextovéPole 12">
            <a:extLst>
              <a:ext uri="{FF2B5EF4-FFF2-40B4-BE49-F238E27FC236}">
                <a16:creationId xmlns:a16="http://schemas.microsoft.com/office/drawing/2014/main" id="{1E86C7E2-917A-252F-42B4-634B005C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660" y="5118866"/>
            <a:ext cx="2536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18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(y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+ y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)/2</a:t>
            </a:r>
          </a:p>
        </p:txBody>
      </p:sp>
      <p:sp>
        <p:nvSpPr>
          <p:cNvPr id="6" name="Obdélník 15">
            <a:extLst>
              <a:ext uri="{FF2B5EF4-FFF2-40B4-BE49-F238E27FC236}">
                <a16:creationId xmlns:a16="http://schemas.microsoft.com/office/drawing/2014/main" id="{51A55847-7387-8D1F-F1A7-5ED728371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756" y="5786854"/>
            <a:ext cx="1999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cs-CZ" altLang="cs-CZ" sz="18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E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/(i</a:t>
            </a:r>
            <a:r>
              <a:rPr lang="cs-CZ" altLang="cs-CZ" sz="1800" baseline="-25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cs-CZ" altLang="cs-CZ" sz="18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altLang="cs-CZ" sz="1800" baseline="-25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Obdélník 101">
            <a:extLst>
              <a:ext uri="{FF2B5EF4-FFF2-40B4-BE49-F238E27FC236}">
                <a16:creationId xmlns:a16="http://schemas.microsoft.com/office/drawing/2014/main" id="{BFE904E9-2F1A-8F93-A1F6-8BB05ED3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690" y="5887403"/>
            <a:ext cx="121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 </a:t>
            </a:r>
            <a:r>
              <a:rPr lang="cs-CZ" altLang="cs-CZ" sz="1800" dirty="0">
                <a:solidFill>
                  <a:prstClr val="black"/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18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aseline="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74343A1B-9C96-5AE2-6B6D-2E884196D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990" y="462146"/>
            <a:ext cx="75247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cs-CZ" altLang="cs-CZ" sz="20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types</a:t>
            </a:r>
            <a:r>
              <a:rPr lang="cs-CZ" altLang="cs-CZ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examples</a:t>
            </a:r>
            <a:endParaRPr lang="cs-CZ" altLang="cs-CZ" sz="20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L=?   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know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sz="2000" baseline="-30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and  y</a:t>
            </a:r>
            <a:r>
              <a:rPr lang="cs-CZ" altLang="cs-CZ" sz="2000" baseline="-30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cs-CZ" altLang="cs-CZ" sz="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 y = ? </a:t>
            </a:r>
            <a:r>
              <a:rPr lang="cs-CZ" altLang="cs-CZ" sz="20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at</a:t>
            </a:r>
            <a:r>
              <a:rPr lang="cs-CZ" altLang="cs-CZ" sz="20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 distance  L</a:t>
            </a:r>
            <a:endParaRPr lang="cs-CZ" altLang="cs-CZ" sz="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43875"/>
            <a:ext cx="503693" cy="28118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0770E-4EA8-4EED-8F7A-B97043FC2983}" type="slidenum">
              <a:rPr kumimoji="0" lang="cs-CZ" altLang="cs-CZ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609CF-14AD-4F5A-8280-B7A9704699E4}" type="datetime1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11/20/2024</a:t>
            </a:fld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7" name="TextovéPole 44"/>
          <p:cNvSpPr txBox="1">
            <a:spLocks noChangeArrowheads="1"/>
          </p:cNvSpPr>
          <p:nvPr/>
        </p:nvSpPr>
        <p:spPr bwMode="auto">
          <a:xfrm>
            <a:off x="4397078" y="103403"/>
            <a:ext cx="2874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„Step by step </a:t>
            </a:r>
            <a:r>
              <a:rPr lang="cs-CZ" altLang="cs-CZ" sz="1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method</a:t>
            </a:r>
            <a:r>
              <a:rPr lang="cs-CZ" altLang="cs-CZ" sz="1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endParaRPr lang="cs-CZ" altLang="cs-CZ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155132" y="1342533"/>
          <a:ext cx="7358060" cy="3221039"/>
        </p:xfrm>
        <a:graphic>
          <a:graphicData uri="http://schemas.openxmlformats.org/drawingml/2006/table">
            <a:tbl>
              <a:tblPr firstRow="1" bandRow="1"/>
              <a:tblGrid>
                <a:gridCol w="53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7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8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3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87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6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40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y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  <a:p>
                      <a:endParaRPr lang="cs-CZ" sz="1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 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 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a:t>a</a:t>
                      </a: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a:t>v</a:t>
                      </a:r>
                      <a:r>
                        <a:rPr lang="cs-CZ" sz="1800" b="1" baseline="-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a:t>I</a:t>
                      </a:r>
                      <a:r>
                        <a:rPr lang="cs-CZ" sz="18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a:t>/2g</a:t>
                      </a:r>
                      <a:endParaRPr lang="cs-CZ" sz="18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cs-CZ" sz="18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endParaRPr lang="cs-CZ" sz="18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ea typeface="Cambria Math" panose="02040503050406030204" pitchFamily="18" charset="0"/>
                        </a:rPr>
                        <a:t>D</a:t>
                      </a: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E</a:t>
                      </a:r>
                      <a:r>
                        <a:rPr lang="cs-CZ" sz="18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  <a:r>
                        <a:rPr lang="cs-CZ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ea typeface="Cambria Math" panose="02040503050406030204" pitchFamily="18" charset="0"/>
                        </a:rPr>
                        <a:t>D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</a:t>
                      </a:r>
                      <a:r>
                        <a:rPr lang="cs-CZ" sz="16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anose="05050102010706020507" pitchFamily="18" charset="2"/>
                          <a:ea typeface="Cambria Math" panose="02040503050406030204" pitchFamily="18" charset="0"/>
                        </a:rPr>
                        <a:t>SD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</a:t>
                      </a:r>
                      <a:r>
                        <a:rPr lang="cs-CZ" sz="16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</a:t>
                      </a:r>
                    </a:p>
                    <a:p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y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  <a:sym typeface="Symbol" pitchFamily="18" charset="2"/>
                        </a:rPr>
                        <a:t>1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y</a:t>
                      </a:r>
                      <a:r>
                        <a:rPr kumimoji="0" lang="cs-CZ" sz="1800" b="1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  <a:sym typeface="Symbol" pitchFamily="18" charset="2"/>
                        </a:rPr>
                        <a:t>P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otype Corsiva" pitchFamily="66" charset="0"/>
                          <a:ea typeface="Times New Roman" pitchFamily="18" charset="0"/>
                          <a:cs typeface="Arial" pitchFamily="34" charset="0"/>
                          <a:sym typeface="Symbol" pitchFamily="18" charset="2"/>
                        </a:rPr>
                        <a:t> 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y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  <a:sym typeface="Symbol" pitchFamily="18" charset="2"/>
                        </a:rPr>
                        <a:t>2 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y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  <a:sym typeface="Symbol" pitchFamily="18" charset="2"/>
                        </a:rPr>
                        <a:t>P2 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y</a:t>
                      </a:r>
                      <a:r>
                        <a:rPr kumimoji="0" lang="cs-CZ" sz="1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  <a:sym typeface="Symbol" pitchFamily="18" charset="2"/>
                        </a:rPr>
                        <a:t>3 </a:t>
                      </a:r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800" dirty="0">
                          <a:latin typeface="Monotype Corsiva" pitchFamily="66" charset="0"/>
                        </a:rPr>
                        <a:t>C</a:t>
                      </a: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/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cs-CZ" sz="1800" dirty="0">
                        <a:latin typeface="Monotype Corsiva" pitchFamily="66" charset="0"/>
                      </a:endParaRPr>
                    </a:p>
                  </a:txBody>
                  <a:tcPr marL="91439" marR="91439" marT="45725" marB="45725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délník 101"/>
          <p:cNvSpPr>
            <a:spLocks noChangeArrowheads="1"/>
          </p:cNvSpPr>
          <p:nvPr/>
        </p:nvSpPr>
        <p:spPr bwMode="auto">
          <a:xfrm>
            <a:off x="5732327" y="5551816"/>
            <a:ext cx="1276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( 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cs-CZ" altLang="cs-CZ" sz="2000" b="1" baseline="-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Obdélník 15"/>
          <p:cNvSpPr>
            <a:spLocks noChangeArrowheads="1"/>
          </p:cNvSpPr>
          <p:nvPr/>
        </p:nvSpPr>
        <p:spPr bwMode="auto">
          <a:xfrm>
            <a:off x="7441507" y="5557345"/>
            <a:ext cx="1999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L =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mbria Math" panose="02040503050406030204" pitchFamily="18" charset="0"/>
                <a:cs typeface="Arial" panose="020B0604020202020204" pitchFamily="34" charset="0"/>
              </a:rPr>
              <a:t>D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E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/(i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0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cs-CZ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altLang="cs-CZ" sz="18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ovéPole 12"/>
          <p:cNvSpPr txBox="1">
            <a:spLocks noChangeArrowheads="1"/>
          </p:cNvSpPr>
          <p:nvPr/>
        </p:nvSpPr>
        <p:spPr bwMode="auto">
          <a:xfrm>
            <a:off x="2226570" y="4914408"/>
            <a:ext cx="328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i</a:t>
            </a:r>
            <a:r>
              <a:rPr lang="cs-CZ" altLang="cs-CZ" sz="20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 Q</a:t>
            </a:r>
            <a:r>
              <a:rPr lang="cs-CZ" altLang="cs-CZ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/C</a:t>
            </a:r>
            <a:r>
              <a:rPr lang="cs-CZ" altLang="cs-CZ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.S</a:t>
            </a:r>
            <a:r>
              <a:rPr lang="cs-CZ" altLang="cs-CZ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.R</a:t>
            </a:r>
            <a:r>
              <a:rPr lang="cs-CZ" altLang="cs-CZ" sz="20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1/2</a:t>
            </a:r>
          </a:p>
        </p:txBody>
      </p:sp>
      <p:sp>
        <p:nvSpPr>
          <p:cNvPr id="14" name="TextovéPole 12"/>
          <p:cNvSpPr txBox="1">
            <a:spLocks noChangeArrowheads="1"/>
          </p:cNvSpPr>
          <p:nvPr/>
        </p:nvSpPr>
        <p:spPr bwMode="auto">
          <a:xfrm>
            <a:off x="7243169" y="5085876"/>
            <a:ext cx="2365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y</a:t>
            </a:r>
            <a:r>
              <a:rPr lang="cs-CZ" altLang="cs-CZ" sz="1800" b="1" baseline="-25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(y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+ y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)/2</a:t>
            </a:r>
          </a:p>
        </p:txBody>
      </p:sp>
      <p:cxnSp>
        <p:nvCxnSpPr>
          <p:cNvPr id="15" name="Přímá spojovací šipka 20"/>
          <p:cNvCxnSpPr/>
          <p:nvPr/>
        </p:nvCxnSpPr>
        <p:spPr>
          <a:xfrm rot="5400000">
            <a:off x="8442426" y="2913364"/>
            <a:ext cx="428625" cy="1587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Přímá spojovací šipka 22"/>
          <p:cNvCxnSpPr/>
          <p:nvPr/>
        </p:nvCxnSpPr>
        <p:spPr>
          <a:xfrm>
            <a:off x="8727382" y="3271345"/>
            <a:ext cx="214313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E068CF26-A398-49C8-AD6F-B66877B21D91}"/>
              </a:ext>
            </a:extLst>
          </p:cNvPr>
          <p:cNvSpPr/>
          <p:nvPr/>
        </p:nvSpPr>
        <p:spPr bwMode="auto">
          <a:xfrm>
            <a:off x="2001538" y="1908522"/>
            <a:ext cx="7665248" cy="119442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67934FC1-47D4-4CBF-AE98-DA49536D1029}"/>
              </a:ext>
            </a:extLst>
          </p:cNvPr>
          <p:cNvSpPr/>
          <p:nvPr/>
        </p:nvSpPr>
        <p:spPr bwMode="auto">
          <a:xfrm>
            <a:off x="1969951" y="2746778"/>
            <a:ext cx="7665248" cy="1194422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3FAF90F-2C6B-44D3-811F-A2F4BEB6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D0D0928-F6B7-4CFE-88A1-CD8AB1FEDF8A}"/>
                  </a:ext>
                </a:extLst>
              </p:cNvPr>
              <p:cNvSpPr txBox="1"/>
              <p:nvPr/>
            </p:nvSpPr>
            <p:spPr>
              <a:xfrm>
                <a:off x="5818482" y="525367"/>
                <a:ext cx="788549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4D0D0928-F6B7-4CFE-88A1-CD8AB1FED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82" y="525367"/>
                <a:ext cx="788549" cy="565732"/>
              </a:xfrm>
              <a:prstGeom prst="rect">
                <a:avLst/>
              </a:prstGeom>
              <a:blipFill>
                <a:blip r:embed="rId4"/>
                <a:stretch>
                  <a:fillRect r="-3077" b="-75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9C577ADA-B2AB-14A6-A7CF-A9024810B22B}"/>
              </a:ext>
            </a:extLst>
          </p:cNvPr>
          <p:cNvCxnSpPr>
            <a:cxnSpLocks/>
          </p:cNvCxnSpPr>
          <p:nvPr/>
        </p:nvCxnSpPr>
        <p:spPr bwMode="auto">
          <a:xfrm flipH="1">
            <a:off x="5673144" y="933718"/>
            <a:ext cx="206062" cy="261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298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-120072" y="64655"/>
            <a:ext cx="12312072" cy="6793345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5F0814-BBDF-4687-8E01-A2A7D6A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7CEBF-C08A-491D-94D3-ADF75E33E9DA}" type="datetime1">
              <a:rPr lang="en-US" smtClean="0">
                <a:solidFill>
                  <a:srgbClr val="000000"/>
                </a:solidFill>
              </a:rPr>
              <a:t>11/20/2024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BF32-0BEB-4258-AD71-F826ACDF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770E-4EA8-4EED-8F7A-B97043FC2983}" type="slidenum">
              <a:rPr lang="cs-CZ" altLang="cs-CZ" smtClean="0">
                <a:solidFill>
                  <a:srgbClr val="000000"/>
                </a:solidFill>
              </a:rPr>
              <a:pPr/>
              <a:t>36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8D4754-3660-4303-8208-05F7251D401B}"/>
              </a:ext>
            </a:extLst>
          </p:cNvPr>
          <p:cNvSpPr txBox="1"/>
          <p:nvPr/>
        </p:nvSpPr>
        <p:spPr>
          <a:xfrm>
            <a:off x="4709086" y="2796668"/>
            <a:ext cx="2800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2694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4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2319866" y="1778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TYPES OF FLOW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2666" y="1092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Based on </a:t>
            </a: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temporal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(Time, t) and </a:t>
            </a:r>
            <a:r>
              <a:rPr kumimoji="0" lang="cs-CZ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patial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(Space,x)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ms-MY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Time Criteria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Steady flow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(dy/dt = 0). Water depth at one point same all the time. (Flow constant with time)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ms-MY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Unsteady flow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(dy/dt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≠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0). Water depth changes all the time. (Flow variation with time)</a:t>
            </a:r>
            <a:endParaRPr kumimoji="0" lang="cs-CZ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ms-MY" alt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Space criteria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Uniform flow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(dy/dx = 0). Water depth same along the whole length of flow.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5AAE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ms-MY" alt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Non-uniform flow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(dy/dx 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≠</a:t>
            </a:r>
            <a:r>
              <a:rPr kumimoji="0" lang="ms-MY" alt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0). Water depth changes either rapidly or gradually flow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E86CA3B-A510-4CA2-A704-47E664582F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5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79982" y="809325"/>
            <a:ext cx="746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CLASSIFICATIONS OF OPEN CHANNEL FLOW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CC63C1-372A-49B8-8336-994263ED30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54D431-B9D3-2A63-CE4F-E423FA8C7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610778"/>
              </p:ext>
            </p:extLst>
          </p:nvPr>
        </p:nvGraphicFramePr>
        <p:xfrm>
          <a:off x="3259330" y="1599727"/>
          <a:ext cx="6073847" cy="38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58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6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3918914" y="250319"/>
            <a:ext cx="5292820" cy="6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UNIFORM AND NON-UNIFORM FLOW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306730" y="3201987"/>
            <a:ext cx="38100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670413" y="4104710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699000" y="4108859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72517" y="3407304"/>
            <a:ext cx="453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48203" y="3422479"/>
            <a:ext cx="453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311525" y="4284662"/>
            <a:ext cx="49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202419" y="4267190"/>
            <a:ext cx="49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7621754" y="5153639"/>
            <a:ext cx="281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7518400" y="3278189"/>
            <a:ext cx="2819400" cy="5334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7679240" y="4270762"/>
            <a:ext cx="715989" cy="83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9499599" y="4392436"/>
            <a:ext cx="1113463" cy="141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964104" y="1860991"/>
            <a:ext cx="137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ms-MY" altLang="cs-CZ" sz="1800" b="1" i="0" u="none" strike="noStrike" kern="0" cap="none" spc="0" normalizeH="0" baseline="-2500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930525" y="2394745"/>
            <a:ext cx="17351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=  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ovnoramenný trojúhelník 1"/>
          <p:cNvSpPr/>
          <p:nvPr/>
        </p:nvSpPr>
        <p:spPr bwMode="auto">
          <a:xfrm flipV="1">
            <a:off x="4394200" y="2996670"/>
            <a:ext cx="271462" cy="18785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0" name="Rovnoramenný trojúhelník 29"/>
          <p:cNvSpPr/>
          <p:nvPr/>
        </p:nvSpPr>
        <p:spPr bwMode="auto">
          <a:xfrm rot="780000" flipV="1">
            <a:off x="8916822" y="3352834"/>
            <a:ext cx="277869" cy="183177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9636839" y="3803413"/>
            <a:ext cx="453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7883293" y="3699036"/>
            <a:ext cx="453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8177674" y="2052703"/>
            <a:ext cx="137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≠ 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ms-MY" altLang="cs-CZ" sz="1800" b="1" i="0" u="none" strike="noStrike" kern="0" cap="none" spc="0" normalizeH="0" baseline="-2500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8209759" y="2544449"/>
            <a:ext cx="17351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≠  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2735044" y="123666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cs-CZ" altLang="cs-CZ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niform</a:t>
            </a:r>
            <a:r>
              <a:rPr lang="cs-CZ" altLang="cs-CZ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flow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600432" y="1240255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Non-</a:t>
            </a:r>
            <a:r>
              <a:rPr lang="cs-CZ" altLang="cs-CZ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uniform</a:t>
            </a:r>
            <a:r>
              <a:rPr lang="cs-CZ" altLang="cs-CZ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altLang="cs-CZ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flow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7768280" y="4636442"/>
            <a:ext cx="49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9649723" y="4630886"/>
            <a:ext cx="49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cs-CZ" sz="24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40" name="Přímá spojnice 39"/>
          <p:cNvCxnSpPr/>
          <p:nvPr/>
        </p:nvCxnSpPr>
        <p:spPr bwMode="auto">
          <a:xfrm>
            <a:off x="7637808" y="2908299"/>
            <a:ext cx="58159" cy="24011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Přímá spojnice 41"/>
          <p:cNvCxnSpPr/>
          <p:nvPr/>
        </p:nvCxnSpPr>
        <p:spPr bwMode="auto">
          <a:xfrm>
            <a:off x="9389806" y="3401961"/>
            <a:ext cx="78282" cy="19271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Přímá spojnice 43"/>
          <p:cNvCxnSpPr/>
          <p:nvPr/>
        </p:nvCxnSpPr>
        <p:spPr bwMode="auto">
          <a:xfrm>
            <a:off x="2648389" y="2926477"/>
            <a:ext cx="22024" cy="23871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Přímá spojnice 47"/>
          <p:cNvCxnSpPr/>
          <p:nvPr/>
        </p:nvCxnSpPr>
        <p:spPr bwMode="auto">
          <a:xfrm>
            <a:off x="4711228" y="3132433"/>
            <a:ext cx="39141" cy="1975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Volný tvar 49"/>
          <p:cNvSpPr/>
          <p:nvPr/>
        </p:nvSpPr>
        <p:spPr bwMode="auto">
          <a:xfrm>
            <a:off x="2657485" y="3181490"/>
            <a:ext cx="3696929" cy="1986116"/>
          </a:xfrm>
          <a:custGeom>
            <a:avLst/>
            <a:gdLst>
              <a:gd name="connsiteX0" fmla="*/ 0 w 3696929"/>
              <a:gd name="connsiteY0" fmla="*/ 0 h 1986116"/>
              <a:gd name="connsiteX1" fmla="*/ 19665 w 3696929"/>
              <a:gd name="connsiteY1" fmla="*/ 1986116 h 1986116"/>
              <a:gd name="connsiteX2" fmla="*/ 3696929 w 3696929"/>
              <a:gd name="connsiteY2" fmla="*/ 1966451 h 1986116"/>
              <a:gd name="connsiteX3" fmla="*/ 3647768 w 3696929"/>
              <a:gd name="connsiteY3" fmla="*/ 0 h 1986116"/>
              <a:gd name="connsiteX4" fmla="*/ 0 w 3696929"/>
              <a:gd name="connsiteY4" fmla="*/ 0 h 198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929" h="1986116">
                <a:moveTo>
                  <a:pt x="0" y="0"/>
                </a:moveTo>
                <a:lnTo>
                  <a:pt x="19665" y="1986116"/>
                </a:lnTo>
                <a:lnTo>
                  <a:pt x="3696929" y="1966451"/>
                </a:lnTo>
                <a:lnTo>
                  <a:pt x="36477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2413000" y="5157787"/>
            <a:ext cx="396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Volný tvar 50"/>
          <p:cNvSpPr/>
          <p:nvPr/>
        </p:nvSpPr>
        <p:spPr bwMode="auto">
          <a:xfrm>
            <a:off x="7658794" y="3280569"/>
            <a:ext cx="2753032" cy="1868129"/>
          </a:xfrm>
          <a:custGeom>
            <a:avLst/>
            <a:gdLst>
              <a:gd name="connsiteX0" fmla="*/ 0 w 2753032"/>
              <a:gd name="connsiteY0" fmla="*/ 0 h 1868129"/>
              <a:gd name="connsiteX1" fmla="*/ 2694039 w 2753032"/>
              <a:gd name="connsiteY1" fmla="*/ 540775 h 1868129"/>
              <a:gd name="connsiteX2" fmla="*/ 2753032 w 2753032"/>
              <a:gd name="connsiteY2" fmla="*/ 1858297 h 1868129"/>
              <a:gd name="connsiteX3" fmla="*/ 49161 w 2753032"/>
              <a:gd name="connsiteY3" fmla="*/ 1868129 h 1868129"/>
              <a:gd name="connsiteX4" fmla="*/ 0 w 2753032"/>
              <a:gd name="connsiteY4" fmla="*/ 0 h 186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3032" h="1868129">
                <a:moveTo>
                  <a:pt x="0" y="0"/>
                </a:moveTo>
                <a:lnTo>
                  <a:pt x="2694039" y="540775"/>
                </a:lnTo>
                <a:lnTo>
                  <a:pt x="2753032" y="1858297"/>
                </a:lnTo>
                <a:lnTo>
                  <a:pt x="49161" y="186812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9752179" y="2007089"/>
            <a:ext cx="137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cs-CZ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cs-CZ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ms-MY" altLang="cs-CZ" sz="18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9800544" y="2564214"/>
            <a:ext cx="17351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alt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&gt;  A</a:t>
            </a:r>
            <a:r>
              <a:rPr kumimoji="0" lang="en-US" altLang="cs-CZ" sz="18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EE26EC-C290-4CCF-B786-EEE7F29127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7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844251" y="211493"/>
            <a:ext cx="7793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STEADY  FLOW  IN  OPEN  CHANNEL – UNIFORM FLOW</a:t>
            </a: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1671991" y="887846"/>
            <a:ext cx="834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altLang="cs-CZ" sz="1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onstant</a:t>
            </a:r>
            <a:r>
              <a:rPr lang="en-US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discharge</a:t>
            </a:r>
            <a:r>
              <a:rPr lang="cs-CZ" altLang="cs-CZ" sz="1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other geometric and flow characteristics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depended only on position</a:t>
            </a:r>
            <a:endParaRPr lang="cs-CZ" altLang="cs-CZ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4612041" y="1460500"/>
            <a:ext cx="205457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="1" dirty="0" err="1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flow</a:t>
            </a:r>
            <a:endParaRPr lang="cs-CZ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5696582" y="6224184"/>
            <a:ext cx="4323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y1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y2; v1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v2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S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s-ES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es-ES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endParaRPr lang="cs-CZ" altLang="cs-CZ" sz="1800" b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Volný tvar 117"/>
          <p:cNvSpPr/>
          <p:nvPr/>
        </p:nvSpPr>
        <p:spPr>
          <a:xfrm>
            <a:off x="3724629" y="2640013"/>
            <a:ext cx="4681537" cy="1620837"/>
          </a:xfrm>
          <a:custGeom>
            <a:avLst/>
            <a:gdLst>
              <a:gd name="connsiteX0" fmla="*/ 12192 w 4681728"/>
              <a:gd name="connsiteY0" fmla="*/ 0 h 1621536"/>
              <a:gd name="connsiteX1" fmla="*/ 0 w 4681728"/>
              <a:gd name="connsiteY1" fmla="*/ 987552 h 1621536"/>
              <a:gd name="connsiteX2" fmla="*/ 4681728 w 4681728"/>
              <a:gd name="connsiteY2" fmla="*/ 1621536 h 1621536"/>
              <a:gd name="connsiteX3" fmla="*/ 4669536 w 4681728"/>
              <a:gd name="connsiteY3" fmla="*/ 621792 h 1621536"/>
              <a:gd name="connsiteX4" fmla="*/ 12192 w 4681728"/>
              <a:gd name="connsiteY4" fmla="*/ 0 h 162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28" h="1621536">
                <a:moveTo>
                  <a:pt x="12192" y="0"/>
                </a:moveTo>
                <a:lnTo>
                  <a:pt x="0" y="987552"/>
                </a:lnTo>
                <a:lnTo>
                  <a:pt x="4681728" y="1621536"/>
                </a:lnTo>
                <a:lnTo>
                  <a:pt x="4669536" y="621792"/>
                </a:lnTo>
                <a:lnTo>
                  <a:pt x="12192" y="0"/>
                </a:ln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 rot="470624">
            <a:off x="3711929" y="3970338"/>
            <a:ext cx="4738687" cy="1412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Přímá spojovací čára 15"/>
          <p:cNvCxnSpPr/>
          <p:nvPr/>
        </p:nvCxnSpPr>
        <p:spPr>
          <a:xfrm>
            <a:off x="3735741" y="3625850"/>
            <a:ext cx="4643438" cy="642938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5" name="Přímá spojovací čára 16"/>
          <p:cNvCxnSpPr>
            <a:endCxn id="11" idx="3"/>
          </p:cNvCxnSpPr>
          <p:nvPr/>
        </p:nvCxnSpPr>
        <p:spPr>
          <a:xfrm>
            <a:off x="3664304" y="2625725"/>
            <a:ext cx="4729162" cy="63500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6" name="Přímá spojovací šipka 17"/>
          <p:cNvCxnSpPr/>
          <p:nvPr/>
        </p:nvCxnSpPr>
        <p:spPr>
          <a:xfrm>
            <a:off x="6164616" y="3554413"/>
            <a:ext cx="1071563" cy="142875"/>
          </a:xfrm>
          <a:prstGeom prst="straightConnector1">
            <a:avLst/>
          </a:prstGeom>
          <a:noFill/>
          <a:ln w="15875" cap="flat" cmpd="sng" algn="ctr">
            <a:solidFill>
              <a:srgbClr val="1F497D">
                <a:lumMod val="75000"/>
              </a:srgbClr>
            </a:solidFill>
            <a:prstDash val="solid"/>
            <a:tailEnd type="stealth" w="lg" len="lg"/>
          </a:ln>
          <a:effectLst/>
        </p:spPr>
      </p:cxnSp>
      <p:sp>
        <p:nvSpPr>
          <p:cNvPr id="17" name="TextovéPole 31"/>
          <p:cNvSpPr txBox="1">
            <a:spLocks noChangeArrowheads="1"/>
          </p:cNvSpPr>
          <p:nvPr/>
        </p:nvSpPr>
        <p:spPr bwMode="auto">
          <a:xfrm rot="499071">
            <a:off x="6255104" y="3292475"/>
            <a:ext cx="1350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const.</a:t>
            </a:r>
          </a:p>
        </p:txBody>
      </p:sp>
      <p:cxnSp>
        <p:nvCxnSpPr>
          <p:cNvPr id="18" name="Přímá spojovací čára 19"/>
          <p:cNvCxnSpPr/>
          <p:nvPr/>
        </p:nvCxnSpPr>
        <p:spPr>
          <a:xfrm rot="16200000" flipV="1">
            <a:off x="3811147" y="3201194"/>
            <a:ext cx="985838" cy="63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19" name="TextovéPole 44"/>
          <p:cNvSpPr txBox="1">
            <a:spLocks noChangeArrowheads="1"/>
          </p:cNvSpPr>
          <p:nvPr/>
        </p:nvSpPr>
        <p:spPr bwMode="auto">
          <a:xfrm>
            <a:off x="3292829" y="2927350"/>
            <a:ext cx="49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</a:t>
            </a:r>
            <a:r>
              <a:rPr lang="cs-CZ" altLang="cs-CZ" sz="1800" baseline="-25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0" name="Přímá spojovací čára 22"/>
          <p:cNvCxnSpPr/>
          <p:nvPr/>
        </p:nvCxnSpPr>
        <p:spPr>
          <a:xfrm rot="10800000">
            <a:off x="5740754" y="4224338"/>
            <a:ext cx="2643187" cy="714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Volný tvar 126"/>
          <p:cNvSpPr/>
          <p:nvPr/>
        </p:nvSpPr>
        <p:spPr>
          <a:xfrm>
            <a:off x="6245579" y="4008438"/>
            <a:ext cx="77787" cy="231775"/>
          </a:xfrm>
          <a:custGeom>
            <a:avLst/>
            <a:gdLst>
              <a:gd name="connsiteX0" fmla="*/ 52832 w 77216"/>
              <a:gd name="connsiteY0" fmla="*/ 231648 h 231648"/>
              <a:gd name="connsiteX1" fmla="*/ 4064 w 77216"/>
              <a:gd name="connsiteY1" fmla="*/ 121920 h 231648"/>
              <a:gd name="connsiteX2" fmla="*/ 28448 w 77216"/>
              <a:gd name="connsiteY2" fmla="*/ 60960 h 231648"/>
              <a:gd name="connsiteX3" fmla="*/ 77216 w 77216"/>
              <a:gd name="connsiteY3" fmla="*/ 0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6" h="231648">
                <a:moveTo>
                  <a:pt x="52832" y="231648"/>
                </a:moveTo>
                <a:cubicBezTo>
                  <a:pt x="30480" y="191008"/>
                  <a:pt x="8128" y="150368"/>
                  <a:pt x="4064" y="121920"/>
                </a:cubicBezTo>
                <a:cubicBezTo>
                  <a:pt x="0" y="93472"/>
                  <a:pt x="16256" y="81280"/>
                  <a:pt x="28448" y="60960"/>
                </a:cubicBezTo>
                <a:cubicBezTo>
                  <a:pt x="40640" y="40640"/>
                  <a:pt x="58928" y="20320"/>
                  <a:pt x="77216" y="0"/>
                </a:cubicBezTo>
              </a:path>
            </a:pathLst>
          </a:cu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sm"/>
            <a:tailEnd type="triangle" w="sm" len="sm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ovéPole 48"/>
          <p:cNvSpPr txBox="1">
            <a:spLocks noChangeArrowheads="1"/>
          </p:cNvSpPr>
          <p:nvPr/>
        </p:nvSpPr>
        <p:spPr bwMode="auto">
          <a:xfrm>
            <a:off x="1263042" y="4932233"/>
            <a:ext cx="3783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Slope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bottom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 S</a:t>
            </a:r>
            <a:r>
              <a:rPr lang="cs-CZ" altLang="cs-CZ" sz="18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</a:t>
            </a:r>
            <a:r>
              <a:rPr lang="cs-CZ" altLang="cs-CZ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cs-CZ" altLang="cs-CZ" sz="1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3" name="Přímá spojovací šipka 26"/>
          <p:cNvCxnSpPr/>
          <p:nvPr/>
        </p:nvCxnSpPr>
        <p:spPr>
          <a:xfrm rot="5400000">
            <a:off x="7564791" y="3074988"/>
            <a:ext cx="71437" cy="1588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triangle" w="lg" len="lg"/>
          </a:ln>
          <a:effectLst/>
        </p:spPr>
      </p:cxnSp>
      <p:cxnSp>
        <p:nvCxnSpPr>
          <p:cNvPr id="24" name="Přímá spojovací čára 29"/>
          <p:cNvCxnSpPr>
            <a:endCxn id="31" idx="2"/>
          </p:cNvCxnSpPr>
          <p:nvPr/>
        </p:nvCxnSpPr>
        <p:spPr>
          <a:xfrm rot="16200000" flipV="1">
            <a:off x="2562579" y="3122612"/>
            <a:ext cx="2293938" cy="4921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25" name="Přímá spojovací čára 31"/>
          <p:cNvCxnSpPr>
            <a:endCxn id="30" idx="2"/>
          </p:cNvCxnSpPr>
          <p:nvPr/>
        </p:nvCxnSpPr>
        <p:spPr>
          <a:xfrm flipH="1" flipV="1">
            <a:off x="8404579" y="2283478"/>
            <a:ext cx="9526" cy="222661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26" name="Přímá spojovací čára 33"/>
          <p:cNvCxnSpPr/>
          <p:nvPr/>
        </p:nvCxnSpPr>
        <p:spPr>
          <a:xfrm rot="5400000">
            <a:off x="3508729" y="4727575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Přímá spojovací čára 35"/>
          <p:cNvCxnSpPr/>
          <p:nvPr/>
        </p:nvCxnSpPr>
        <p:spPr>
          <a:xfrm rot="5400000">
            <a:off x="8224398" y="4836319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8" name="Přímá spojovací čára 37"/>
          <p:cNvCxnSpPr/>
          <p:nvPr/>
        </p:nvCxnSpPr>
        <p:spPr>
          <a:xfrm>
            <a:off x="3724629" y="4943475"/>
            <a:ext cx="467995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29" name="TextovéPole 44"/>
          <p:cNvSpPr txBox="1">
            <a:spLocks noChangeArrowheads="1"/>
          </p:cNvSpPr>
          <p:nvPr/>
        </p:nvSpPr>
        <p:spPr bwMode="auto">
          <a:xfrm>
            <a:off x="8549041" y="3503613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</a:t>
            </a:r>
            <a:r>
              <a:rPr lang="cs-CZ" altLang="cs-CZ" sz="1800" baseline="-25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ovéPole 44"/>
          <p:cNvSpPr txBox="1">
            <a:spLocks noChangeArrowheads="1"/>
          </p:cNvSpPr>
          <p:nvPr/>
        </p:nvSpPr>
        <p:spPr bwMode="auto">
          <a:xfrm>
            <a:off x="8156135" y="1915178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</a:p>
        </p:txBody>
      </p:sp>
      <p:sp>
        <p:nvSpPr>
          <p:cNvPr id="31" name="TextovéPole 44"/>
          <p:cNvSpPr txBox="1">
            <a:spLocks noChangeArrowheads="1"/>
          </p:cNvSpPr>
          <p:nvPr/>
        </p:nvSpPr>
        <p:spPr bwMode="auto">
          <a:xfrm>
            <a:off x="3437291" y="1631950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</a:t>
            </a:r>
          </a:p>
        </p:txBody>
      </p:sp>
      <p:cxnSp>
        <p:nvCxnSpPr>
          <p:cNvPr id="32" name="Přímá spojovací čára 43"/>
          <p:cNvCxnSpPr/>
          <p:nvPr/>
        </p:nvCxnSpPr>
        <p:spPr>
          <a:xfrm>
            <a:off x="3364266" y="2279650"/>
            <a:ext cx="3603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Přímá spojovací čára 48"/>
          <p:cNvCxnSpPr/>
          <p:nvPr/>
        </p:nvCxnSpPr>
        <p:spPr>
          <a:xfrm>
            <a:off x="3364266" y="2640013"/>
            <a:ext cx="431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Přímá spojovací čára 50"/>
          <p:cNvCxnSpPr/>
          <p:nvPr/>
        </p:nvCxnSpPr>
        <p:spPr>
          <a:xfrm rot="5400000" flipH="1" flipV="1">
            <a:off x="3257109" y="2459832"/>
            <a:ext cx="360363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5" name="Přímá spojovací čára 51"/>
          <p:cNvCxnSpPr/>
          <p:nvPr/>
        </p:nvCxnSpPr>
        <p:spPr>
          <a:xfrm>
            <a:off x="8404579" y="3216275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6" name="Přímá spojovací čára 52"/>
          <p:cNvCxnSpPr/>
          <p:nvPr/>
        </p:nvCxnSpPr>
        <p:spPr>
          <a:xfrm>
            <a:off x="8404579" y="2855913"/>
            <a:ext cx="3603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Přímá spojovací čára 53"/>
          <p:cNvCxnSpPr/>
          <p:nvPr/>
        </p:nvCxnSpPr>
        <p:spPr>
          <a:xfrm rot="5400000" flipH="1" flipV="1">
            <a:off x="8440298" y="3036094"/>
            <a:ext cx="36036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8" name="Přímá spojovací čára 54"/>
          <p:cNvCxnSpPr/>
          <p:nvPr/>
        </p:nvCxnSpPr>
        <p:spPr>
          <a:xfrm>
            <a:off x="3724629" y="2279650"/>
            <a:ext cx="4679950" cy="576263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lgDashDot"/>
          </a:ln>
          <a:effectLst/>
        </p:spPr>
      </p:cxnSp>
      <p:cxnSp>
        <p:nvCxnSpPr>
          <p:cNvPr id="39" name="Přímá spojovací čára 58"/>
          <p:cNvCxnSpPr/>
          <p:nvPr/>
        </p:nvCxnSpPr>
        <p:spPr>
          <a:xfrm>
            <a:off x="3724629" y="2279650"/>
            <a:ext cx="5688012" cy="0"/>
          </a:xfrm>
          <a:prstGeom prst="line">
            <a:avLst/>
          </a:prstGeom>
          <a:noFill/>
          <a:ln w="19050" cap="flat" cmpd="sng" algn="ctr">
            <a:solidFill>
              <a:srgbClr val="CC0066"/>
            </a:solidFill>
            <a:prstDash val="lgDash"/>
          </a:ln>
          <a:effectLst/>
        </p:spPr>
      </p:cxnSp>
      <p:sp>
        <p:nvSpPr>
          <p:cNvPr id="40" name="TextovéPole 44"/>
          <p:cNvSpPr txBox="1">
            <a:spLocks noChangeArrowheads="1"/>
          </p:cNvSpPr>
          <p:nvPr/>
        </p:nvSpPr>
        <p:spPr bwMode="auto">
          <a:xfrm>
            <a:off x="8620479" y="184785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EH </a:t>
            </a:r>
          </a:p>
        </p:txBody>
      </p:sp>
      <p:cxnSp>
        <p:nvCxnSpPr>
          <p:cNvPr id="41" name="Přímá spojovací čára 61"/>
          <p:cNvCxnSpPr/>
          <p:nvPr/>
        </p:nvCxnSpPr>
        <p:spPr>
          <a:xfrm rot="5400000">
            <a:off x="6280503" y="2532063"/>
            <a:ext cx="144463" cy="714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Přímá spojovací čára 64"/>
          <p:cNvCxnSpPr/>
          <p:nvPr/>
        </p:nvCxnSpPr>
        <p:spPr>
          <a:xfrm rot="5400000">
            <a:off x="6352735" y="2531269"/>
            <a:ext cx="144463" cy="73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Přímá spojovací čára 67"/>
          <p:cNvCxnSpPr/>
          <p:nvPr/>
        </p:nvCxnSpPr>
        <p:spPr>
          <a:xfrm rot="5400000">
            <a:off x="5416903" y="3827463"/>
            <a:ext cx="144463" cy="714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Přímá spojovací čára 68"/>
          <p:cNvCxnSpPr/>
          <p:nvPr/>
        </p:nvCxnSpPr>
        <p:spPr>
          <a:xfrm rot="5400000">
            <a:off x="5488341" y="3827463"/>
            <a:ext cx="144463" cy="7143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Přímá spojovací čára 69"/>
          <p:cNvCxnSpPr/>
          <p:nvPr/>
        </p:nvCxnSpPr>
        <p:spPr>
          <a:xfrm rot="5400000">
            <a:off x="5848704" y="2892425"/>
            <a:ext cx="144462" cy="7143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6" name="Přímá spojovací čára 70"/>
          <p:cNvCxnSpPr/>
          <p:nvPr/>
        </p:nvCxnSpPr>
        <p:spPr>
          <a:xfrm rot="5400000">
            <a:off x="5920936" y="2891631"/>
            <a:ext cx="144462" cy="7302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7" name="TextovéPole 44"/>
          <p:cNvSpPr txBox="1">
            <a:spLocks noChangeArrowheads="1"/>
          </p:cNvSpPr>
          <p:nvPr/>
        </p:nvSpPr>
        <p:spPr bwMode="auto">
          <a:xfrm>
            <a:off x="7102828" y="2351365"/>
            <a:ext cx="496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TextovéPole 44"/>
          <p:cNvSpPr txBox="1">
            <a:spLocks noChangeArrowheads="1"/>
          </p:cNvSpPr>
          <p:nvPr/>
        </p:nvSpPr>
        <p:spPr bwMode="auto">
          <a:xfrm>
            <a:off x="5308954" y="2855913"/>
            <a:ext cx="496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</a:t>
            </a:r>
            <a:r>
              <a:rPr lang="cs-CZ" altLang="cs-CZ" sz="1800" baseline="-2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altLang="cs-CZ" sz="1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Obdélník 101"/>
          <p:cNvSpPr>
            <a:spLocks noChangeArrowheads="1"/>
          </p:cNvSpPr>
          <p:nvPr/>
        </p:nvSpPr>
        <p:spPr bwMode="auto">
          <a:xfrm>
            <a:off x="2263431" y="2216150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(v</a:t>
            </a:r>
            <a:r>
              <a:rPr lang="cs-CZ" altLang="cs-CZ" sz="18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cs-CZ" altLang="cs-CZ" sz="1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Obdélník 101"/>
          <p:cNvSpPr>
            <a:spLocks noChangeArrowheads="1"/>
          </p:cNvSpPr>
          <p:nvPr/>
        </p:nvSpPr>
        <p:spPr bwMode="auto">
          <a:xfrm>
            <a:off x="8764941" y="2855913"/>
            <a:ext cx="11977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(v</a:t>
            </a:r>
            <a:r>
              <a:rPr lang="cs-CZ" altLang="cs-CZ" sz="18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/2g)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1" name="Přímá spojovací čára 76"/>
          <p:cNvCxnSpPr/>
          <p:nvPr/>
        </p:nvCxnSpPr>
        <p:spPr>
          <a:xfrm rot="10800000">
            <a:off x="3292829" y="4224338"/>
            <a:ext cx="2303462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Přímá spojovací čára 78"/>
          <p:cNvCxnSpPr/>
          <p:nvPr/>
        </p:nvCxnSpPr>
        <p:spPr>
          <a:xfrm rot="10800000">
            <a:off x="3221391" y="3575050"/>
            <a:ext cx="35877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Přímá spojovací čára 81"/>
          <p:cNvCxnSpPr/>
          <p:nvPr/>
        </p:nvCxnSpPr>
        <p:spPr>
          <a:xfrm rot="5400000">
            <a:off x="2968185" y="3899694"/>
            <a:ext cx="649288" cy="0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4" name="TextovéPole 44"/>
          <p:cNvSpPr txBox="1">
            <a:spLocks noChangeArrowheads="1"/>
          </p:cNvSpPr>
          <p:nvPr/>
        </p:nvSpPr>
        <p:spPr bwMode="auto">
          <a:xfrm>
            <a:off x="4300891" y="3000375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 </a:t>
            </a:r>
          </a:p>
        </p:txBody>
      </p:sp>
      <p:cxnSp>
        <p:nvCxnSpPr>
          <p:cNvPr id="55" name="Přímá spojovací čára 91"/>
          <p:cNvCxnSpPr/>
          <p:nvPr/>
        </p:nvCxnSpPr>
        <p:spPr>
          <a:xfrm rot="5400000" flipH="1" flipV="1">
            <a:off x="8332347" y="2567782"/>
            <a:ext cx="57626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 w="med" len="lg"/>
            <a:tailEnd type="triangle" w="med" len="lg"/>
          </a:ln>
          <a:effectLst/>
        </p:spPr>
      </p:cxnSp>
      <p:sp>
        <p:nvSpPr>
          <p:cNvPr id="56" name="TextovéPole 44"/>
          <p:cNvSpPr txBox="1">
            <a:spLocks noChangeArrowheads="1"/>
          </p:cNvSpPr>
          <p:nvPr/>
        </p:nvSpPr>
        <p:spPr bwMode="auto">
          <a:xfrm>
            <a:off x="2752285" y="5371415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altLang="cs-CZ" sz="18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 = S</a:t>
            </a:r>
            <a:r>
              <a:rPr lang="cs-CZ" altLang="cs-CZ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 = S</a:t>
            </a:r>
            <a:r>
              <a:rPr lang="cs-CZ" altLang="cs-CZ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.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    </a:t>
            </a:r>
          </a:p>
        </p:txBody>
      </p:sp>
      <p:sp>
        <p:nvSpPr>
          <p:cNvPr id="57" name="TextovéPole 44"/>
          <p:cNvSpPr txBox="1">
            <a:spLocks noChangeArrowheads="1"/>
          </p:cNvSpPr>
          <p:nvPr/>
        </p:nvSpPr>
        <p:spPr bwMode="auto">
          <a:xfrm>
            <a:off x="2788004" y="37195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58" name="TextovéPole 44"/>
          <p:cNvSpPr txBox="1">
            <a:spLocks noChangeArrowheads="1"/>
          </p:cNvSpPr>
          <p:nvPr/>
        </p:nvSpPr>
        <p:spPr bwMode="auto">
          <a:xfrm>
            <a:off x="5596291" y="45831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59" name="TextovéPole 44"/>
          <p:cNvSpPr txBox="1">
            <a:spLocks noChangeArrowheads="1"/>
          </p:cNvSpPr>
          <p:nvPr/>
        </p:nvSpPr>
        <p:spPr bwMode="auto">
          <a:xfrm>
            <a:off x="8693504" y="235108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</a:t>
            </a:r>
            <a:r>
              <a:rPr lang="cs-CZ" altLang="cs-CZ" sz="1800" b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f</a:t>
            </a:r>
            <a:endParaRPr lang="cs-CZ" alt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0" name="TextovéPole 44"/>
          <p:cNvSpPr txBox="1">
            <a:spLocks noChangeArrowheads="1"/>
          </p:cNvSpPr>
          <p:nvPr/>
        </p:nvSpPr>
        <p:spPr bwMode="auto">
          <a:xfrm>
            <a:off x="4870862" y="3769887"/>
            <a:ext cx="4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</a:t>
            </a:r>
            <a:r>
              <a:rPr lang="cs-CZ" altLang="cs-CZ" sz="18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TextovéPole 44"/>
          <p:cNvSpPr txBox="1">
            <a:spLocks noChangeArrowheads="1"/>
          </p:cNvSpPr>
          <p:nvPr/>
        </p:nvSpPr>
        <p:spPr bwMode="auto">
          <a:xfrm>
            <a:off x="3502058" y="5757253"/>
            <a:ext cx="5102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 =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A</a:t>
            </a:r>
            <a:r>
              <a:rPr lang="cs-CZ" altLang="cs-CZ" sz="1800" baseline="-25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  v = </a:t>
            </a:r>
            <a:r>
              <a:rPr lang="cs-CZ" altLang="cs-CZ" sz="1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const</a:t>
            </a: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     </a:t>
            </a:r>
          </a:p>
        </p:txBody>
      </p:sp>
      <p:cxnSp>
        <p:nvCxnSpPr>
          <p:cNvPr id="5" name="Přímá spojnice se šipkou 4"/>
          <p:cNvCxnSpPr>
            <a:cxnSpLocks/>
            <a:stCxn id="59" idx="2"/>
            <a:endCxn id="2" idx="0"/>
          </p:cNvCxnSpPr>
          <p:nvPr/>
        </p:nvCxnSpPr>
        <p:spPr bwMode="auto">
          <a:xfrm>
            <a:off x="8981635" y="2720975"/>
            <a:ext cx="678299" cy="1606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8794215" y="4327837"/>
                <a:ext cx="1731438" cy="611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215" y="4327837"/>
                <a:ext cx="1731438" cy="611449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>
            <a:stCxn id="11" idx="1"/>
          </p:cNvCxnSpPr>
          <p:nvPr/>
        </p:nvCxnSpPr>
        <p:spPr bwMode="auto">
          <a:xfrm flipV="1">
            <a:off x="3724629" y="3450431"/>
            <a:ext cx="63500" cy="1767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Přímá spojnice 65"/>
          <p:cNvCxnSpPr/>
          <p:nvPr/>
        </p:nvCxnSpPr>
        <p:spPr bwMode="auto">
          <a:xfrm flipV="1">
            <a:off x="8407782" y="4010052"/>
            <a:ext cx="85667" cy="267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Přímá spojnice se šipkou 67"/>
          <p:cNvCxnSpPr/>
          <p:nvPr/>
        </p:nvCxnSpPr>
        <p:spPr bwMode="auto">
          <a:xfrm>
            <a:off x="3796066" y="3450431"/>
            <a:ext cx="4654549" cy="693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69" name="TextovéPole 44"/>
          <p:cNvSpPr txBox="1">
            <a:spLocks noChangeArrowheads="1"/>
          </p:cNvSpPr>
          <p:nvPr/>
        </p:nvSpPr>
        <p:spPr bwMode="auto">
          <a:xfrm>
            <a:off x="5572831" y="3436675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82F7FE-45B3-494A-B546-BE1C048DE5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sp>
        <p:nvSpPr>
          <p:cNvPr id="6" name="TextovéPole 44">
            <a:extLst>
              <a:ext uri="{FF2B5EF4-FFF2-40B4-BE49-F238E27FC236}">
                <a16:creationId xmlns:a16="http://schemas.microsoft.com/office/drawing/2014/main" id="{E586F5FB-5A29-FF75-0F26-B3C96DA3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343" y="2258497"/>
            <a:ext cx="792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EGL </a:t>
            </a:r>
          </a:p>
        </p:txBody>
      </p:sp>
      <p:sp>
        <p:nvSpPr>
          <p:cNvPr id="62" name="TextovéPole 44">
            <a:extLst>
              <a:ext uri="{FF2B5EF4-FFF2-40B4-BE49-F238E27FC236}">
                <a16:creationId xmlns:a16="http://schemas.microsoft.com/office/drawing/2014/main" id="{AD462B79-5433-A41B-EEB3-7D4611FBA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235" y="2622681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PGL</a:t>
            </a:r>
          </a:p>
        </p:txBody>
      </p:sp>
    </p:spTree>
    <p:extLst>
      <p:ext uri="{BB962C8B-B14F-4D97-AF65-F5344CB8AC3E}">
        <p14:creationId xmlns:p14="http://schemas.microsoft.com/office/powerpoint/2010/main" val="21011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8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1624366" y="315573"/>
            <a:ext cx="8554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OPEN CHANNEL FLOW–  STEADY FLOW - </a:t>
            </a:r>
            <a:r>
              <a:rPr lang="cs-CZ" altLang="cs-CZ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CHÉZY EQ.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85143" y="1701381"/>
                <a:ext cx="1601529" cy="6114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3" y="1701381"/>
                <a:ext cx="1601529" cy="611449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/>
          <p:cNvSpPr txBox="1"/>
          <p:nvPr/>
        </p:nvSpPr>
        <p:spPr>
          <a:xfrm>
            <a:off x="1392011" y="1068813"/>
            <a:ext cx="52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Darcy-Weisbach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open </a:t>
            </a:r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channel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flow</a:t>
            </a:r>
            <a:endParaRPr lang="cs-CZ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800017" y="3428141"/>
                <a:ext cx="165442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cs-CZ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17" y="3428141"/>
                <a:ext cx="1654427" cy="818366"/>
              </a:xfrm>
              <a:prstGeom prst="rect">
                <a:avLst/>
              </a:prstGeom>
              <a:blipFill>
                <a:blip r:embed="rId4"/>
                <a:stretch>
                  <a:fillRect r="-1838" b="-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1995841" y="2811620"/>
            <a:ext cx="116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velocity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4" name="Ovál 13"/>
          <p:cNvSpPr/>
          <p:nvPr/>
        </p:nvSpPr>
        <p:spPr bwMode="auto">
          <a:xfrm>
            <a:off x="3098394" y="3524106"/>
            <a:ext cx="289815" cy="72230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5" name="Přímá spojnice se šipkou 14"/>
          <p:cNvCxnSpPr>
            <a:stCxn id="14" idx="7"/>
          </p:cNvCxnSpPr>
          <p:nvPr/>
        </p:nvCxnSpPr>
        <p:spPr bwMode="auto">
          <a:xfrm flipV="1">
            <a:off x="3345767" y="3284620"/>
            <a:ext cx="1004484" cy="345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472558" y="3151142"/>
                <a:ext cx="304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58" y="3151142"/>
                <a:ext cx="304507" cy="276999"/>
              </a:xfrm>
              <a:prstGeom prst="rect">
                <a:avLst/>
              </a:prstGeom>
              <a:blipFill>
                <a:blip r:embed="rId5"/>
                <a:stretch>
                  <a:fillRect l="-22000" r="-16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ál 16"/>
          <p:cNvSpPr/>
          <p:nvPr/>
        </p:nvSpPr>
        <p:spPr bwMode="auto">
          <a:xfrm flipH="1">
            <a:off x="2383725" y="3452119"/>
            <a:ext cx="457200" cy="76892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  <p:cxnSp>
        <p:nvCxnSpPr>
          <p:cNvPr id="18" name="Přímá spojnice se šipkou 17"/>
          <p:cNvCxnSpPr>
            <a:stCxn id="17" idx="4"/>
          </p:cNvCxnSpPr>
          <p:nvPr/>
        </p:nvCxnSpPr>
        <p:spPr bwMode="auto">
          <a:xfrm>
            <a:off x="2612325" y="4221047"/>
            <a:ext cx="486069" cy="416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3098394" y="4398813"/>
                <a:ext cx="96840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e>
                      </m:rad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94" y="4398813"/>
                <a:ext cx="968407" cy="818366"/>
              </a:xfrm>
              <a:prstGeom prst="rect">
                <a:avLst/>
              </a:prstGeom>
              <a:blipFill>
                <a:blip r:embed="rId6"/>
                <a:stretch>
                  <a:fillRect r="-3145" b="-74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6457836" y="3558499"/>
            <a:ext cx="271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Chézy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900473" y="4467705"/>
                <a:ext cx="1322350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73" y="4467705"/>
                <a:ext cx="1322350" cy="335413"/>
              </a:xfrm>
              <a:prstGeom prst="rect">
                <a:avLst/>
              </a:prstGeom>
              <a:blipFill>
                <a:blip r:embed="rId7"/>
                <a:stretch>
                  <a:fillRect l="-2765" r="-4147"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89"/>
          <p:cNvSpPr txBox="1">
            <a:spLocks noChangeArrowheads="1"/>
          </p:cNvSpPr>
          <p:nvPr/>
        </p:nvSpPr>
        <p:spPr bwMode="auto">
          <a:xfrm>
            <a:off x="6898662" y="4254833"/>
            <a:ext cx="14815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Uniform</a:t>
            </a:r>
            <a:r>
              <a:rPr lang="cs-CZ" altLang="cs-CZ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flow</a:t>
            </a:r>
            <a:endParaRPr lang="cs-CZ" altLang="cs-CZ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ovéPole 48"/>
          <p:cNvSpPr txBox="1">
            <a:spLocks noChangeArrowheads="1"/>
          </p:cNvSpPr>
          <p:nvPr/>
        </p:nvSpPr>
        <p:spPr bwMode="auto">
          <a:xfrm>
            <a:off x="6703392" y="4530601"/>
            <a:ext cx="2182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cs-CZ" alt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</a:t>
            </a:r>
            <a:r>
              <a:rPr lang="cs-CZ" altLang="cs-CZ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PGL</a:t>
            </a:r>
            <a:r>
              <a:rPr lang="cs-CZ" altLang="cs-C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 </a:t>
            </a: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</a:t>
            </a:r>
            <a:r>
              <a:rPr lang="cs-CZ" altLang="cs-CZ" sz="1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EGL</a:t>
            </a:r>
            <a:endParaRPr lang="cs-CZ" alt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9599909" y="4254833"/>
                <a:ext cx="1333570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909" y="4254833"/>
                <a:ext cx="1333570" cy="335413"/>
              </a:xfrm>
              <a:prstGeom prst="rect">
                <a:avLst/>
              </a:prstGeom>
              <a:blipFill>
                <a:blip r:embed="rId8"/>
                <a:stretch>
                  <a:fillRect l="-2740" r="-4110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/>
          <p:cNvSpPr txBox="1"/>
          <p:nvPr/>
        </p:nvSpPr>
        <p:spPr>
          <a:xfrm>
            <a:off x="1061087" y="5527548"/>
            <a:ext cx="657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Continuity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equation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: 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 = v .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597624" y="6054454"/>
                <a:ext cx="2517586" cy="335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cs-CZ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24" y="6054454"/>
                <a:ext cx="2517586" cy="335413"/>
              </a:xfrm>
              <a:prstGeom prst="rect">
                <a:avLst/>
              </a:prstGeom>
              <a:blipFill>
                <a:blip r:embed="rId9"/>
                <a:stretch>
                  <a:fillRect r="-3632" b="-3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 bwMode="auto">
          <a:xfrm flipH="1">
            <a:off x="1995841" y="3191253"/>
            <a:ext cx="190147" cy="5519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978897" y="2684839"/>
                <a:ext cx="1493870" cy="53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00206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r>
                            <a:rPr lang="el-GR" b="1" i="1" smtClean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cs-CZ" b="1" i="1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cs-CZ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cs-CZ" b="1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897" y="2684839"/>
                <a:ext cx="1493870" cy="536172"/>
              </a:xfrm>
              <a:prstGeom prst="rect">
                <a:avLst/>
              </a:prstGeom>
              <a:blipFill>
                <a:blip r:embed="rId10"/>
                <a:stretch>
                  <a:fillRect r="-816" b="-7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se šipkou 30"/>
          <p:cNvCxnSpPr>
            <a:endCxn id="29" idx="1"/>
          </p:cNvCxnSpPr>
          <p:nvPr/>
        </p:nvCxnSpPr>
        <p:spPr bwMode="auto">
          <a:xfrm flipV="1">
            <a:off x="4722690" y="2952925"/>
            <a:ext cx="256207" cy="198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Přímá spojnice se šipkou 7"/>
          <p:cNvCxnSpPr/>
          <p:nvPr/>
        </p:nvCxnSpPr>
        <p:spPr bwMode="auto">
          <a:xfrm>
            <a:off x="7639415" y="3743165"/>
            <a:ext cx="1797274" cy="394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B8BFFED-17DB-4F6C-B9DE-4B9225B4ECF8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4472558" y="5896880"/>
            <a:ext cx="1383859" cy="157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A6C107EF-BB43-4CA0-9ACF-9A782CD35046}"/>
              </a:ext>
            </a:extLst>
          </p:cNvPr>
          <p:cNvCxnSpPr/>
          <p:nvPr/>
        </p:nvCxnSpPr>
        <p:spPr bwMode="auto">
          <a:xfrm flipH="1">
            <a:off x="5750133" y="4659044"/>
            <a:ext cx="3686556" cy="1395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FF2470F7-3988-4AF5-B201-71E23D77444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5E8CE0B7-6B9E-DF31-A11B-A95703DD8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5210" y="726465"/>
            <a:ext cx="4758598" cy="2011816"/>
          </a:xfrm>
          <a:prstGeom prst="rect">
            <a:avLst/>
          </a:prstGeom>
        </p:spPr>
      </p:pic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B2026034-68D0-DAFE-0343-ED8C205EE127}"/>
              </a:ext>
            </a:extLst>
          </p:cNvPr>
          <p:cNvSpPr/>
          <p:nvPr/>
        </p:nvSpPr>
        <p:spPr bwMode="auto">
          <a:xfrm>
            <a:off x="9494509" y="4137252"/>
            <a:ext cx="1526327" cy="569563"/>
          </a:xfrm>
          <a:prstGeom prst="round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487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>
          <a:xfrm>
            <a:off x="11472239" y="6576820"/>
            <a:ext cx="432092" cy="281180"/>
          </a:xfrm>
        </p:spPr>
        <p:txBody>
          <a:bodyPr/>
          <a:lstStyle/>
          <a:p>
            <a:fld id="{7F00770E-4EA8-4EED-8F7A-B97043FC2983}" type="slidenum">
              <a:rPr lang="cs-CZ" altLang="cs-CZ" sz="1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/>
              <a:t>9</a:t>
            </a:fld>
            <a:endParaRPr lang="cs-CZ" alt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930834" y="6568590"/>
            <a:ext cx="1065007" cy="164210"/>
          </a:xfrm>
        </p:spPr>
        <p:txBody>
          <a:bodyPr/>
          <a:lstStyle/>
          <a:p>
            <a:pPr>
              <a:defRPr/>
            </a:pPr>
            <a:fld id="{7C7609CF-14AD-4F5A-8280-B7A9704699E4}" type="datetime1">
              <a:rPr lang="en-US" sz="1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pPr>
                <a:defRPr/>
              </a:pPr>
              <a:t>11/20/2024</a:t>
            </a:fld>
            <a:endParaRPr lang="cs-CZ" sz="1000" b="1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3580014" y="653149"/>
            <a:ext cx="4750697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Hydraulic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characteristics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roughness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coefficient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Chezy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coefficient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velocity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discharge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Geometric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characteristics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depth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width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bottom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width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free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water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wetted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perimeter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area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cross-section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hydraulic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radius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 = A/P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slope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bottom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kumimoji="0" lang="cs-CZ" sz="2000" b="1" i="0" u="none" strike="noStrike" kern="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C5486B-B716-424C-A0A7-5CEB168877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30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Slides (Black) - wide</Template>
  <TotalTime>4462</TotalTime>
  <Words>2246</Words>
  <Application>Microsoft Office PowerPoint</Application>
  <PresentationFormat>Širokoúhlá obrazovka</PresentationFormat>
  <Paragraphs>603</Paragraphs>
  <Slides>36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50" baseType="lpstr">
      <vt:lpstr>Algerian</vt:lpstr>
      <vt:lpstr>Arial</vt:lpstr>
      <vt:lpstr>Calibri</vt:lpstr>
      <vt:lpstr>Cambria</vt:lpstr>
      <vt:lpstr>Cambria Math</vt:lpstr>
      <vt:lpstr>Monotype Corsiva</vt:lpstr>
      <vt:lpstr>Stencil</vt:lpstr>
      <vt:lpstr>Symbol</vt:lpstr>
      <vt:lpstr>SymbolMT</vt:lpstr>
      <vt:lpstr>Times New Roman</vt:lpstr>
      <vt:lpstr>Wingdings</vt:lpstr>
      <vt:lpstr>Výchozí návrh</vt:lpstr>
      <vt:lpstr>Rovnice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 ČZU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Pech</dc:creator>
  <cp:lastModifiedBy>Pech Pavel</cp:lastModifiedBy>
  <cp:revision>505</cp:revision>
  <cp:lastPrinted>2023-11-22T08:33:18Z</cp:lastPrinted>
  <dcterms:created xsi:type="dcterms:W3CDTF">2015-09-29T09:21:54Z</dcterms:created>
  <dcterms:modified xsi:type="dcterms:W3CDTF">2024-11-20T17:14:08Z</dcterms:modified>
</cp:coreProperties>
</file>