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3" r:id="rId4"/>
    <p:sldId id="262" r:id="rId5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CA771-8D10-F30D-70B6-39C5691FC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850EA7-ED4D-85E7-F9B9-85411779D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22F36A-605E-49F0-E7A9-56BC800A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2-3B3E-4E7A-AE2E-64D2D615C090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8370CB-7A0B-30BB-C450-4A2E83B6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C3C8A6-4951-78D1-7759-D6D28AD7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B8FF-B512-448F-9F3C-922826108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3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B92A4-615E-7955-C663-E3B8ED81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77A391-B108-731C-585B-A3E845483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FBDA7D-FAFF-C3F5-5431-D37B1B1F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2-3B3E-4E7A-AE2E-64D2D615C090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813008-51FF-360F-FBE1-6F700117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C7B571-E4D2-046E-DA80-8CCD87E8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B8FF-B512-448F-9F3C-922826108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53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2DB1D6B-2335-0008-6395-F1B2DB032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A16EFA-8A94-DD06-F219-D1938D810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3B3A2F-DCE5-A875-7223-09AD541B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2-3B3E-4E7A-AE2E-64D2D615C090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CD60CA-3913-2D6D-2A76-FA825F87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49CFCE-EA0E-8C30-A841-6B8D257A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B8FF-B512-448F-9F3C-922826108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09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F76C9-D7DD-81B3-F597-DDC73BD6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889B2B-4E5E-CAF3-977F-09586DA43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30D40-291B-DB77-096A-4122FFCC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2-3B3E-4E7A-AE2E-64D2D615C090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DAA8E1-8637-CFAB-C73C-55C4C786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14B721-6FC6-3D6D-D4C3-6FA7AD19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B8FF-B512-448F-9F3C-922826108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2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74E9E-4759-9F4E-7BE4-FB05C3AF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0F5C50-88EA-577F-1EF0-50D2162A2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0292A4-0BD4-84B6-5468-7205EA9E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2-3B3E-4E7A-AE2E-64D2D615C090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0D0083-48D2-AFBB-0863-25756B9A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63B509-BE01-47B5-3164-DFB69209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B8FF-B512-448F-9F3C-922826108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91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7EE7C-88B8-8C66-477B-26F1BEAF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97408-EFC7-9B70-3FA7-0E90EAAA0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4BDBC5-0394-B937-BAC7-CA8E9E534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CBB9B7-789A-8025-BC1E-9F226D2B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2-3B3E-4E7A-AE2E-64D2D615C090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5F01B7-3DDC-CAA8-CEF4-1A4A41B0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F1C1E0-FE3C-BB97-76BF-B8D27CE9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B8FF-B512-448F-9F3C-922826108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37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07784-0ED0-E77B-9A40-F7736203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E3988E-4DF1-9E7E-AADB-1A2919CF5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E3FD8D-4FC9-E216-3097-EC05E7F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1A29D8-1C5B-75E4-2254-8A7B4D879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F3EB71-8617-1375-DB1E-B712836D4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8111C49-1745-42F9-3BF3-3DC79532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2-3B3E-4E7A-AE2E-64D2D615C090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0C9EB47-56F9-9FA1-7F1A-05DFC9C5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71DCEB-9A7D-C0D5-54A5-68A72199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B8FF-B512-448F-9F3C-922826108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80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7DB2E-7F2F-9C48-F230-A1205D4C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533D7B-3E65-704F-9BCB-DC5D8603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2-3B3E-4E7A-AE2E-64D2D615C090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842C60-50B4-1791-8F5F-684677A8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1A09AF-5A0E-A767-E387-54AFDC12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B8FF-B512-448F-9F3C-922826108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40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3ED4CBF-DD7D-7DC0-DA21-C1593BBC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2-3B3E-4E7A-AE2E-64D2D615C090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FEC1164-1DC5-DD4F-AB99-DEE250EF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3A2790-434B-EC84-5AA6-7ACF0FD7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B8FF-B512-448F-9F3C-922826108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99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13D7A-A175-296E-28B6-100347DF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4C3560-3B7A-6782-894D-D2C4B4428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141CC9-B1EF-8EE9-78EF-D2F291D60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DD7AE0-9B6E-FA41-71D7-9617B06F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2-3B3E-4E7A-AE2E-64D2D615C090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A9A474-65AA-E4DF-8559-55D62487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06D6E7-C3C7-80F4-3A28-D51D2C28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B8FF-B512-448F-9F3C-922826108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50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9C1A7-719C-5A7D-171A-9BF70662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3C12EA-4C78-B402-38B5-EC1717D46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D1C082-D536-8F25-ED2F-41F6DE4B9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95A9CE-9A28-1B12-4522-3311ECE1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5462-3B3E-4E7A-AE2E-64D2D615C090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126354-3FE7-B512-F042-A5864C68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F81840-651E-4153-F752-5F8D275E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B8FF-B512-448F-9F3C-922826108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1315C5-15D7-F4D1-2185-305A563F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93642A-FFA8-462F-190F-E04DDD04C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8002C7-5CE9-93CE-5086-0EF65744F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5462-3B3E-4E7A-AE2E-64D2D615C090}" type="datetimeFigureOut">
              <a:rPr lang="cs-CZ" smtClean="0"/>
              <a:t>08.03.2024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D769DC-538A-DB39-1D91-7123410FD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C629FF-BEBE-25A3-20DE-73135AF90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2B8FF-B512-448F-9F3C-922826108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79" y="333213"/>
            <a:ext cx="10684701" cy="60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1" y="400833"/>
            <a:ext cx="10891188" cy="60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1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43" y="474732"/>
            <a:ext cx="10584493" cy="59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9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93" y="300625"/>
            <a:ext cx="10858581" cy="63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16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Širokoúhlá obrazovka</PresentationFormat>
  <Paragraphs>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pech</dc:creator>
  <cp:lastModifiedBy>Pech Pavel</cp:lastModifiedBy>
  <cp:revision>5</cp:revision>
  <cp:lastPrinted>2024-03-07T18:34:01Z</cp:lastPrinted>
  <dcterms:created xsi:type="dcterms:W3CDTF">2024-03-07T18:33:17Z</dcterms:created>
  <dcterms:modified xsi:type="dcterms:W3CDTF">2024-03-08T06:42:30Z</dcterms:modified>
</cp:coreProperties>
</file>