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4" r:id="rId4"/>
    <p:sldId id="26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6C1F6-D023-4784-961A-D517A3C63BF1}" type="datetimeFigureOut">
              <a:rPr lang="cs-CZ" smtClean="0"/>
              <a:t>24.02.2021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87DC3-28D2-4A27-B2D4-C18D91CF9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62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896C-BC54-4BBB-A4E9-9558673786CD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EC44-D0D7-4C5C-A8F1-64CBABFBAABE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884C-4463-4D38-A84A-D4D705C37872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B09B-D577-43A8-8E19-158F58010896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8EA0-511D-4C34-B1E5-C84AC1A2720C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E1F8-9207-44F5-8848-95BD5418C7E2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0648-2A11-4765-9C6C-64E8F483D984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ECB7-9052-4962-84D6-6A4B39106712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C614-390E-4DFA-B54B-7149377085BF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E4D8-D105-4D20-8A2E-04BE4F614539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0234-5C20-481A-8C09-3DEDBCC3490F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880A-F0DA-4E2D-9056-2CC2555E48B5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945-D55F-4776-8471-1F05A564B04C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4734-C2C4-490D-84B5-38442724C0C4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252A-22A7-49CC-9861-B9AA869632AB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A836-6987-4A59-B33B-ABAEFA056699}" type="datetime1">
              <a:rPr lang="en-US" smtClean="0"/>
              <a:t>2/24/2021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B92E9-CC4E-4E8F-9689-2B7C78983234}" type="datetime1">
              <a:rPr lang="en-US" smtClean="0"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r>
              <a:rPr lang="cs-CZ" sz="4400" dirty="0"/>
              <a:t> </a:t>
            </a:r>
            <a:br>
              <a:rPr lang="cs-CZ" sz="4400" dirty="0"/>
            </a:br>
            <a:r>
              <a:rPr lang="cs-CZ" sz="4400" b="1" u="sng" dirty="0"/>
              <a:t>Unit 10:</a:t>
            </a:r>
            <a:r>
              <a:rPr lang="cs-CZ" sz="4400" b="1" dirty="0"/>
              <a:t> </a:t>
            </a:r>
            <a:br>
              <a:rPr lang="cs-CZ" sz="4400" b="1" dirty="0"/>
            </a:b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E13D40-E9A8-4150-B2EE-05ED0FBD4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3984D-30DD-4348-8298-2AF3182A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10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F20122-41A8-4CD1-8A67-B3D035172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US" b="1" dirty="0" err="1"/>
              <a:t>Minulý</a:t>
            </a:r>
            <a:r>
              <a:rPr lang="en-US" b="1" dirty="0"/>
              <a:t> </a:t>
            </a:r>
            <a:r>
              <a:rPr lang="en-US" b="1" dirty="0" err="1"/>
              <a:t>čas</a:t>
            </a:r>
            <a:r>
              <a:rPr lang="en-US" b="1" dirty="0"/>
              <a:t> </a:t>
            </a:r>
            <a:r>
              <a:rPr lang="en-US" b="1" dirty="0" err="1"/>
              <a:t>prostý</a:t>
            </a:r>
            <a:r>
              <a:rPr lang="en-US" b="1" dirty="0"/>
              <a:t> (past simple)</a:t>
            </a:r>
            <a:r>
              <a:rPr lang="cs-CZ" b="1" dirty="0"/>
              <a:t> verb </a:t>
            </a:r>
            <a:r>
              <a:rPr lang="cs-CZ" b="1" i="1" dirty="0"/>
              <a:t>to </a:t>
            </a:r>
            <a:r>
              <a:rPr lang="cs-CZ" b="1" i="1" dirty="0" err="1"/>
              <a:t>be</a:t>
            </a:r>
            <a:r>
              <a:rPr lang="cs-CZ" b="1" i="1" dirty="0"/>
              <a:t> - </a:t>
            </a:r>
            <a:r>
              <a:rPr lang="cs-CZ" dirty="0" err="1"/>
              <a:t>page</a:t>
            </a:r>
            <a:r>
              <a:rPr lang="cs-CZ" dirty="0"/>
              <a:t> 63 / 5; </a:t>
            </a:r>
            <a:r>
              <a:rPr lang="cs-CZ" dirty="0" err="1"/>
              <a:t>grammar</a:t>
            </a:r>
            <a:r>
              <a:rPr lang="cs-CZ" dirty="0"/>
              <a:t> 148</a:t>
            </a:r>
          </a:p>
          <a:p>
            <a:endParaRPr lang="en-US" b="1" i="1" dirty="0"/>
          </a:p>
          <a:p>
            <a:r>
              <a:rPr lang="cs-CZ" i="1" dirty="0" err="1"/>
              <a:t>Too</a:t>
            </a:r>
            <a:r>
              <a:rPr lang="cs-CZ" i="1" dirty="0"/>
              <a:t> </a:t>
            </a:r>
            <a:r>
              <a:rPr lang="cs-CZ" i="1" dirty="0" err="1"/>
              <a:t>small</a:t>
            </a:r>
            <a:r>
              <a:rPr lang="cs-CZ" i="1" dirty="0"/>
              <a:t> / not big </a:t>
            </a:r>
            <a:r>
              <a:rPr lang="cs-CZ" i="1" dirty="0" err="1"/>
              <a:t>enough</a:t>
            </a:r>
            <a:r>
              <a:rPr lang="cs-CZ" i="1" dirty="0"/>
              <a:t> – </a:t>
            </a:r>
            <a:r>
              <a:rPr lang="cs-CZ" dirty="0" err="1"/>
              <a:t>page</a:t>
            </a:r>
            <a:r>
              <a:rPr lang="cs-CZ" dirty="0"/>
              <a:t> 64 / 6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F4A45F-AD9F-405F-AD7B-D0D3FC77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6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C722D-E6BE-4FB1-AF3C-59777819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Minulý</a:t>
            </a:r>
            <a:r>
              <a:rPr lang="en-US" b="1" dirty="0"/>
              <a:t> </a:t>
            </a:r>
            <a:r>
              <a:rPr lang="en-US" b="1" dirty="0" err="1"/>
              <a:t>čas</a:t>
            </a:r>
            <a:r>
              <a:rPr lang="en-US" b="1" dirty="0"/>
              <a:t> </a:t>
            </a:r>
            <a:r>
              <a:rPr lang="en-US" b="1" dirty="0" err="1"/>
              <a:t>prostý</a:t>
            </a:r>
            <a:r>
              <a:rPr lang="en-US" b="1" dirty="0"/>
              <a:t> (past simple)</a:t>
            </a:r>
            <a:r>
              <a:rPr lang="cs-CZ" b="1" dirty="0"/>
              <a:t> verb </a:t>
            </a:r>
            <a:br>
              <a:rPr lang="cs-CZ" b="1" dirty="0"/>
            </a:br>
            <a:r>
              <a:rPr lang="cs-CZ" b="1" i="1" dirty="0"/>
              <a:t>to </a:t>
            </a:r>
            <a:r>
              <a:rPr lang="cs-CZ" b="1" i="1" dirty="0" err="1"/>
              <a:t>be</a:t>
            </a:r>
            <a:endParaRPr lang="en-US" b="1" i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B5C79E-E77D-47FA-A7B0-4A93737FD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Použití</a:t>
            </a:r>
            <a:r>
              <a:rPr lang="cs-CZ" dirty="0"/>
              <a:t>: Minulý čas prostý používáme, když hovoříme o ukončené činnosti či situaci v minulosti přesně časově určené či vymezené (tzv. určitá minulost). Běžně se používá při vyprávění.</a:t>
            </a:r>
          </a:p>
          <a:p>
            <a:r>
              <a:rPr lang="en-US" b="1" dirty="0" err="1"/>
              <a:t>Minulý</a:t>
            </a:r>
            <a:r>
              <a:rPr lang="en-US" b="1" dirty="0"/>
              <a:t> </a:t>
            </a:r>
            <a:r>
              <a:rPr lang="en-US" b="1" dirty="0" err="1"/>
              <a:t>čas</a:t>
            </a:r>
            <a:r>
              <a:rPr lang="en-US" b="1" dirty="0"/>
              <a:t> </a:t>
            </a:r>
            <a:r>
              <a:rPr lang="en-US" b="1" dirty="0" err="1"/>
              <a:t>prostý</a:t>
            </a:r>
            <a:r>
              <a:rPr lang="en-US" b="1" dirty="0"/>
              <a:t> (past simple): </a:t>
            </a:r>
            <a:r>
              <a:rPr lang="en-US" b="1" i="1" dirty="0"/>
              <a:t>be</a:t>
            </a:r>
          </a:p>
          <a:p>
            <a:r>
              <a:rPr lang="cs-CZ" b="1" dirty="0"/>
              <a:t>(+) </a:t>
            </a:r>
            <a:r>
              <a:rPr lang="en-US" i="1" dirty="0"/>
              <a:t>I / he / she / it </a:t>
            </a:r>
            <a:r>
              <a:rPr lang="en-US" b="1" i="1" dirty="0"/>
              <a:t>was</a:t>
            </a:r>
            <a:r>
              <a:rPr lang="cs-CZ" b="1" i="1" dirty="0"/>
              <a:t>         -      </a:t>
            </a:r>
            <a:r>
              <a:rPr lang="cs-CZ" i="1" dirty="0" err="1"/>
              <a:t>You</a:t>
            </a:r>
            <a:r>
              <a:rPr lang="cs-CZ" i="1" dirty="0"/>
              <a:t> / </a:t>
            </a:r>
            <a:r>
              <a:rPr lang="cs-CZ" i="1" dirty="0" err="1"/>
              <a:t>we</a:t>
            </a:r>
            <a:r>
              <a:rPr lang="cs-CZ" i="1" dirty="0"/>
              <a:t> / </a:t>
            </a:r>
            <a:r>
              <a:rPr lang="cs-CZ" i="1" dirty="0" err="1"/>
              <a:t>they</a:t>
            </a:r>
            <a:r>
              <a:rPr lang="cs-CZ" i="1" dirty="0"/>
              <a:t> </a:t>
            </a:r>
            <a:r>
              <a:rPr lang="cs-CZ" b="1" i="1" dirty="0" err="1"/>
              <a:t>were</a:t>
            </a:r>
            <a:endParaRPr lang="cs-CZ" b="1" i="1" dirty="0"/>
          </a:p>
          <a:p>
            <a:r>
              <a:rPr lang="cs-CZ" b="1" dirty="0"/>
              <a:t>(-) Zápor tvoříme pomocí not:</a:t>
            </a:r>
          </a:p>
          <a:p>
            <a:r>
              <a:rPr lang="cs-CZ" b="1" u="sng" dirty="0"/>
              <a:t>Plné tvary</a:t>
            </a:r>
            <a:r>
              <a:rPr lang="cs-CZ" b="1" dirty="0"/>
              <a:t>: </a:t>
            </a:r>
            <a:r>
              <a:rPr lang="en-US" i="1" dirty="0"/>
              <a:t>I / he / she / it </a:t>
            </a:r>
            <a:r>
              <a:rPr lang="en-US" b="1" i="1" dirty="0"/>
              <a:t>was not</a:t>
            </a:r>
            <a:r>
              <a:rPr lang="cs-CZ" b="1" i="1" dirty="0"/>
              <a:t>                    -    </a:t>
            </a:r>
            <a:r>
              <a:rPr lang="en-US" i="1" dirty="0"/>
              <a:t>You / we / they </a:t>
            </a:r>
            <a:r>
              <a:rPr lang="en-US" b="1" i="1" dirty="0"/>
              <a:t>were not</a:t>
            </a:r>
          </a:p>
          <a:p>
            <a:r>
              <a:rPr lang="cs-CZ" b="1" u="sng" dirty="0"/>
              <a:t>Stažené tvary:: </a:t>
            </a:r>
            <a:r>
              <a:rPr lang="en-US" i="1" dirty="0"/>
              <a:t>I / he / she / it </a:t>
            </a:r>
            <a:r>
              <a:rPr lang="en-US" b="1" i="1" dirty="0"/>
              <a:t>wasn’t</a:t>
            </a:r>
            <a:r>
              <a:rPr lang="cs-CZ" b="1" i="1" dirty="0"/>
              <a:t>               -     </a:t>
            </a:r>
            <a:r>
              <a:rPr lang="cs-CZ" i="1" dirty="0" err="1"/>
              <a:t>You</a:t>
            </a:r>
            <a:r>
              <a:rPr lang="cs-CZ" i="1" dirty="0"/>
              <a:t> / </a:t>
            </a:r>
            <a:r>
              <a:rPr lang="cs-CZ" i="1" dirty="0" err="1"/>
              <a:t>we</a:t>
            </a:r>
            <a:r>
              <a:rPr lang="cs-CZ" i="1" dirty="0"/>
              <a:t> / </a:t>
            </a:r>
            <a:r>
              <a:rPr lang="cs-CZ" i="1" dirty="0" err="1"/>
              <a:t>they</a:t>
            </a:r>
            <a:r>
              <a:rPr lang="cs-CZ" i="1" dirty="0"/>
              <a:t> </a:t>
            </a:r>
            <a:r>
              <a:rPr lang="cs-CZ" b="1" i="1" dirty="0" err="1"/>
              <a:t>weren’t</a:t>
            </a:r>
            <a:endParaRPr lang="cs-CZ" b="1" i="1" dirty="0"/>
          </a:p>
          <a:p>
            <a:r>
              <a:rPr lang="cs-CZ" b="1" dirty="0"/>
              <a:t>(?) Otázku tvoříme změnou slovosledu:</a:t>
            </a:r>
          </a:p>
          <a:p>
            <a:r>
              <a:rPr lang="en-US" b="1" i="1" dirty="0"/>
              <a:t>Was I </a:t>
            </a:r>
            <a:r>
              <a:rPr lang="en-US" i="1" dirty="0"/>
              <a:t>/ he / she / it ?</a:t>
            </a:r>
          </a:p>
          <a:p>
            <a:r>
              <a:rPr lang="cs-CZ" b="1" i="1" dirty="0" err="1"/>
              <a:t>Were</a:t>
            </a:r>
            <a:r>
              <a:rPr lang="cs-CZ" b="1" i="1" dirty="0"/>
              <a:t> </a:t>
            </a:r>
            <a:r>
              <a:rPr lang="cs-CZ" b="1" i="1" dirty="0" err="1"/>
              <a:t>you</a:t>
            </a:r>
            <a:r>
              <a:rPr lang="cs-CZ" b="1" i="1" dirty="0"/>
              <a:t> </a:t>
            </a:r>
            <a:r>
              <a:rPr lang="cs-CZ" i="1" dirty="0"/>
              <a:t>/ </a:t>
            </a:r>
            <a:r>
              <a:rPr lang="cs-CZ" i="1" dirty="0" err="1"/>
              <a:t>we</a:t>
            </a:r>
            <a:r>
              <a:rPr lang="cs-CZ" i="1" dirty="0"/>
              <a:t> / </a:t>
            </a:r>
            <a:r>
              <a:rPr lang="cs-CZ" i="1" dirty="0" err="1"/>
              <a:t>they</a:t>
            </a:r>
            <a:r>
              <a:rPr lang="cs-CZ" i="1" dirty="0"/>
              <a:t>?</a:t>
            </a:r>
          </a:p>
          <a:p>
            <a:r>
              <a:rPr lang="cs-CZ" i="1" dirty="0"/>
              <a:t>Krátká odpověď:</a:t>
            </a:r>
          </a:p>
          <a:p>
            <a:r>
              <a:rPr lang="en-US" i="1" dirty="0"/>
              <a:t>Was Lucy at school? – </a:t>
            </a:r>
            <a:r>
              <a:rPr lang="en-US" b="1" i="1" dirty="0"/>
              <a:t>Yes</a:t>
            </a:r>
            <a:r>
              <a:rPr lang="en-US" i="1" dirty="0"/>
              <a:t>, she </a:t>
            </a:r>
            <a:r>
              <a:rPr lang="en-US" b="1" i="1" dirty="0"/>
              <a:t>was</a:t>
            </a:r>
            <a:r>
              <a:rPr lang="en-US" i="1" dirty="0"/>
              <a:t>.</a:t>
            </a:r>
          </a:p>
          <a:p>
            <a:r>
              <a:rPr lang="en-US" i="1" dirty="0"/>
              <a:t>Were Tony and Martin in the </a:t>
            </a:r>
            <a:r>
              <a:rPr lang="en-US" i="1" dirty="0" err="1"/>
              <a:t>offi</a:t>
            </a:r>
            <a:r>
              <a:rPr lang="en-US" i="1" dirty="0"/>
              <a:t> </a:t>
            </a:r>
            <a:r>
              <a:rPr lang="en-US" i="1" dirty="0" err="1"/>
              <a:t>ce</a:t>
            </a:r>
            <a:r>
              <a:rPr lang="en-US" i="1" dirty="0"/>
              <a:t>? </a:t>
            </a:r>
            <a:r>
              <a:rPr lang="en-US" b="1" i="1" dirty="0"/>
              <a:t>No</a:t>
            </a:r>
            <a:r>
              <a:rPr lang="en-US" i="1" dirty="0"/>
              <a:t>, they </a:t>
            </a:r>
            <a:r>
              <a:rPr lang="en-US" b="1" i="1" dirty="0"/>
              <a:t>weren’t</a:t>
            </a:r>
            <a:r>
              <a:rPr lang="en-US" i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937186-671B-45A5-BF5D-8053379B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1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6CCC4-D341-4ED4-AAC9-970198D98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Too</a:t>
            </a:r>
            <a:r>
              <a:rPr lang="cs-CZ" i="1" dirty="0"/>
              <a:t> </a:t>
            </a:r>
            <a:r>
              <a:rPr lang="cs-CZ" i="1" dirty="0" err="1"/>
              <a:t>small</a:t>
            </a:r>
            <a:r>
              <a:rPr lang="cs-CZ" i="1" dirty="0"/>
              <a:t> / not big </a:t>
            </a:r>
            <a:r>
              <a:rPr lang="cs-CZ" i="1" dirty="0" err="1"/>
              <a:t>enough</a:t>
            </a:r>
            <a:br>
              <a:rPr lang="cs-CZ" i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ED22DA-85DB-4D14-AE70-F68C88847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Jestliže </a:t>
            </a:r>
            <a:r>
              <a:rPr lang="cs-CZ" dirty="0"/>
              <a:t>si na něco stěžujeme, máme dvě možnosti: </a:t>
            </a:r>
          </a:p>
          <a:p>
            <a:r>
              <a:rPr lang="cs-CZ" dirty="0"/>
              <a:t>A) použijeme:    </a:t>
            </a:r>
            <a:r>
              <a:rPr lang="cs-CZ" i="1" dirty="0" err="1"/>
              <a:t>too</a:t>
            </a:r>
            <a:r>
              <a:rPr lang="cs-CZ" dirty="0"/>
              <a:t> (příliš) + přídavné jméno: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shoes</a:t>
            </a:r>
            <a:r>
              <a:rPr lang="cs-CZ" i="1" dirty="0"/>
              <a:t> are </a:t>
            </a:r>
            <a:r>
              <a:rPr lang="cs-CZ" i="1" dirty="0" err="1"/>
              <a:t>too</a:t>
            </a:r>
            <a:r>
              <a:rPr lang="cs-CZ" i="1" dirty="0"/>
              <a:t> </a:t>
            </a:r>
            <a:r>
              <a:rPr lang="cs-CZ" i="1" dirty="0" err="1"/>
              <a:t>small</a:t>
            </a:r>
            <a:r>
              <a:rPr lang="cs-CZ" i="1" dirty="0"/>
              <a:t>.</a:t>
            </a:r>
          </a:p>
          <a:p>
            <a:r>
              <a:rPr lang="cs-CZ" dirty="0"/>
              <a:t>B) použijeme:    </a:t>
            </a:r>
            <a:r>
              <a:rPr lang="cs-CZ" i="1" dirty="0"/>
              <a:t>not</a:t>
            </a:r>
            <a:r>
              <a:rPr lang="cs-CZ" dirty="0"/>
              <a:t> + přídavné jméno + </a:t>
            </a:r>
            <a:r>
              <a:rPr lang="cs-CZ" i="1" dirty="0" err="1"/>
              <a:t>enough</a:t>
            </a:r>
            <a:r>
              <a:rPr lang="cs-CZ" i="1" dirty="0"/>
              <a:t> </a:t>
            </a:r>
            <a:r>
              <a:rPr lang="cs-CZ" dirty="0"/>
              <a:t>(dost)</a:t>
            </a:r>
            <a:r>
              <a:rPr lang="cs-CZ" i="1" dirty="0"/>
              <a:t>: </a:t>
            </a:r>
          </a:p>
          <a:p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shoes</a:t>
            </a:r>
            <a:r>
              <a:rPr lang="cs-CZ" i="1" dirty="0"/>
              <a:t> are not big </a:t>
            </a:r>
            <a:r>
              <a:rPr lang="cs-CZ" i="1" dirty="0" err="1"/>
              <a:t>enough</a:t>
            </a:r>
            <a:r>
              <a:rPr lang="cs-CZ" i="1" dirty="0"/>
              <a:t>.</a:t>
            </a:r>
          </a:p>
          <a:p>
            <a:r>
              <a:rPr lang="cs-CZ" dirty="0"/>
              <a:t>Rovněž výrazy </a:t>
            </a:r>
            <a:r>
              <a:rPr lang="cs-CZ" dirty="0" err="1"/>
              <a:t>t</a:t>
            </a:r>
            <a:r>
              <a:rPr lang="cs-CZ" i="1" dirty="0" err="1"/>
              <a:t>oo</a:t>
            </a:r>
            <a:r>
              <a:rPr lang="cs-CZ" i="1" dirty="0"/>
              <a:t> much </a:t>
            </a:r>
            <a:r>
              <a:rPr lang="cs-CZ" dirty="0"/>
              <a:t>+</a:t>
            </a:r>
            <a:r>
              <a:rPr lang="cs-CZ" i="1" dirty="0"/>
              <a:t> </a:t>
            </a:r>
            <a:r>
              <a:rPr lang="cs-CZ" i="1" dirty="0" err="1"/>
              <a:t>too</a:t>
            </a:r>
            <a:r>
              <a:rPr lang="cs-CZ" i="1" dirty="0"/>
              <a:t> many </a:t>
            </a:r>
            <a:r>
              <a:rPr lang="cs-CZ" dirty="0"/>
              <a:t>mají vždy negativní význam „příliš mnoho“ něčeho/někoho, naopak </a:t>
            </a:r>
            <a:r>
              <a:rPr lang="cs-CZ" i="1" dirty="0" err="1"/>
              <a:t>enough</a:t>
            </a:r>
            <a:r>
              <a:rPr lang="cs-CZ" dirty="0"/>
              <a:t> znamená „přiměřené“ množství něčeho/někoho.</a:t>
            </a:r>
          </a:p>
          <a:p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were</a:t>
            </a:r>
            <a:r>
              <a:rPr lang="cs-CZ" i="1" dirty="0"/>
              <a:t> </a:t>
            </a:r>
            <a:r>
              <a:rPr lang="cs-CZ" i="1" dirty="0" err="1"/>
              <a:t>too</a:t>
            </a:r>
            <a:r>
              <a:rPr lang="cs-CZ" i="1" dirty="0"/>
              <a:t> many </a:t>
            </a:r>
            <a:r>
              <a:rPr lang="cs-CZ" i="1" dirty="0" err="1"/>
              <a:t>people</a:t>
            </a:r>
            <a:r>
              <a:rPr lang="cs-CZ" i="1" dirty="0"/>
              <a:t> </a:t>
            </a:r>
            <a:r>
              <a:rPr lang="cs-CZ" i="1" dirty="0" err="1"/>
              <a:t>at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party. </a:t>
            </a:r>
            <a:r>
              <a:rPr lang="cs-CZ" dirty="0"/>
              <a:t>Přespříliš lidí.</a:t>
            </a:r>
            <a:endParaRPr lang="cs-CZ" i="1" dirty="0"/>
          </a:p>
          <a:p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were</a:t>
            </a:r>
            <a:r>
              <a:rPr lang="cs-CZ" i="1" dirty="0"/>
              <a:t> </a:t>
            </a:r>
            <a:r>
              <a:rPr lang="cs-CZ" i="1" dirty="0" err="1"/>
              <a:t>enouhh</a:t>
            </a:r>
            <a:r>
              <a:rPr lang="cs-CZ" i="1" dirty="0"/>
              <a:t> </a:t>
            </a:r>
            <a:r>
              <a:rPr lang="cs-CZ" i="1" dirty="0" err="1"/>
              <a:t>people</a:t>
            </a:r>
            <a:r>
              <a:rPr lang="cs-CZ" i="1" dirty="0"/>
              <a:t> </a:t>
            </a:r>
            <a:r>
              <a:rPr lang="cs-CZ" i="1" dirty="0" err="1"/>
              <a:t>at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party. </a:t>
            </a:r>
            <a:r>
              <a:rPr lang="cs-CZ" dirty="0"/>
              <a:t>Dost lidí na konverzaci.</a:t>
            </a:r>
            <a:endParaRPr lang="cs-CZ" i="1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F5B5879-D61F-4E33-A603-CE253787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6775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520</TotalTime>
  <Words>319</Words>
  <Application>Microsoft Office PowerPoint</Application>
  <PresentationFormat>Širokoúhlá obrazovka</PresentationFormat>
  <Paragraphs>33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Fazeta</vt:lpstr>
      <vt:lpstr>English A1 level  Unit 10:  </vt:lpstr>
      <vt:lpstr>Unit 10</vt:lpstr>
      <vt:lpstr>Minulý čas prostý (past simple) verb  to be</vt:lpstr>
      <vt:lpstr>Too small / not big enough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58</cp:revision>
  <dcterms:created xsi:type="dcterms:W3CDTF">2020-10-01T10:16:29Z</dcterms:created>
  <dcterms:modified xsi:type="dcterms:W3CDTF">2021-02-24T19:29:04Z</dcterms:modified>
</cp:coreProperties>
</file>