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69" r:id="rId4"/>
    <p:sldId id="272" r:id="rId5"/>
    <p:sldId id="274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unit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8EBDD-DBA0-4114-B3CF-352E0A36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6440E-8C3D-472B-850D-54AFB3F6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Přítomný čas prostý 1 (</a:t>
            </a:r>
            <a:r>
              <a:rPr lang="cs-CZ" i="1" dirty="0"/>
              <a:t>I, </a:t>
            </a:r>
            <a:r>
              <a:rPr lang="cs-CZ" i="1" dirty="0" err="1"/>
              <a:t>you</a:t>
            </a:r>
            <a:r>
              <a:rPr lang="cs-CZ" i="1" dirty="0"/>
              <a:t>, </a:t>
            </a:r>
            <a:r>
              <a:rPr lang="cs-CZ" i="1" dirty="0" err="1"/>
              <a:t>we</a:t>
            </a:r>
            <a:r>
              <a:rPr lang="cs-CZ" i="1" dirty="0"/>
              <a:t>, </a:t>
            </a:r>
            <a:r>
              <a:rPr lang="cs-CZ" i="1" dirty="0" err="1"/>
              <a:t>you</a:t>
            </a:r>
            <a:r>
              <a:rPr lang="cs-CZ" i="1" dirty="0"/>
              <a:t>, </a:t>
            </a:r>
            <a:r>
              <a:rPr lang="cs-CZ" i="1" dirty="0" err="1"/>
              <a:t>they</a:t>
            </a:r>
            <a:r>
              <a:rPr lang="cs-CZ" i="1" dirty="0"/>
              <a:t>)</a:t>
            </a:r>
          </a:p>
          <a:p>
            <a:r>
              <a:rPr lang="cs-CZ" dirty="0"/>
              <a:t>Přítomný čas prostý (</a:t>
            </a:r>
            <a:r>
              <a:rPr lang="cs-CZ" i="1" dirty="0"/>
              <a:t>I, </a:t>
            </a:r>
            <a:r>
              <a:rPr lang="cs-CZ" i="1" dirty="0" err="1"/>
              <a:t>you</a:t>
            </a:r>
            <a:r>
              <a:rPr lang="cs-CZ" i="1" dirty="0"/>
              <a:t>, </a:t>
            </a:r>
            <a:r>
              <a:rPr lang="cs-CZ" i="1" dirty="0" err="1"/>
              <a:t>we</a:t>
            </a:r>
            <a:r>
              <a:rPr lang="cs-CZ" i="1" dirty="0"/>
              <a:t>, </a:t>
            </a:r>
            <a:r>
              <a:rPr lang="cs-CZ" i="1" dirty="0" err="1"/>
              <a:t>you</a:t>
            </a:r>
            <a:r>
              <a:rPr lang="cs-CZ" i="1" dirty="0"/>
              <a:t>, </a:t>
            </a:r>
            <a:r>
              <a:rPr lang="cs-CZ" i="1" dirty="0" err="1"/>
              <a:t>they</a:t>
            </a:r>
            <a:r>
              <a:rPr lang="cs-CZ" dirty="0"/>
              <a:t>) – otázky</a:t>
            </a:r>
          </a:p>
          <a:p>
            <a:r>
              <a:rPr lang="cs-CZ" dirty="0"/>
              <a:t>Otázky </a:t>
            </a:r>
            <a:r>
              <a:rPr lang="cs-CZ" i="1" dirty="0"/>
              <a:t>Wh-</a:t>
            </a:r>
          </a:p>
          <a:p>
            <a:r>
              <a:rPr lang="cs-CZ" dirty="0"/>
              <a:t>Velká písmena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02AF5F-EF66-4768-8C7B-C6CF31D3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Přítomný čas prostý 1- část 1</a:t>
            </a:r>
            <a:br>
              <a:rPr lang="cs-CZ" b="1" dirty="0"/>
            </a:br>
            <a:r>
              <a:rPr lang="cs-CZ" b="1" i="1" dirty="0" err="1"/>
              <a:t>page</a:t>
            </a:r>
            <a:r>
              <a:rPr lang="cs-CZ" b="1" i="1" dirty="0"/>
              <a:t> 11 (</a:t>
            </a:r>
            <a:r>
              <a:rPr lang="cs-CZ" b="1" i="1" dirty="0" err="1"/>
              <a:t>grammar</a:t>
            </a:r>
            <a:r>
              <a:rPr lang="cs-CZ" b="1" i="1" dirty="0"/>
              <a:t> </a:t>
            </a:r>
            <a:r>
              <a:rPr lang="cs-CZ" b="1" i="1" dirty="0" err="1"/>
              <a:t>pages</a:t>
            </a:r>
            <a:r>
              <a:rPr lang="cs-CZ" b="1" i="1" dirty="0"/>
              <a:t> 142 - 143)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Použití: Přítomný čas prostý používáme, mluvíme-li o opakovaných činnostech, dlouhodobých situacích, o věcech, které jsou vždy pravda a tehdy, mluvíme-li o faktech či reáliích. </a:t>
            </a:r>
          </a:p>
          <a:p>
            <a:r>
              <a:rPr lang="cs-CZ" i="1" dirty="0"/>
              <a:t>I </a:t>
            </a:r>
            <a:r>
              <a:rPr lang="cs-CZ" i="1" dirty="0" err="1"/>
              <a:t>watch</a:t>
            </a:r>
            <a:r>
              <a:rPr lang="cs-CZ" i="1" dirty="0"/>
              <a:t> TV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evening</a:t>
            </a:r>
            <a:r>
              <a:rPr lang="cs-CZ" i="1" dirty="0"/>
              <a:t>. </a:t>
            </a:r>
          </a:p>
          <a:p>
            <a:r>
              <a:rPr lang="cs-CZ" i="1" dirty="0"/>
              <a:t>Leila and </a:t>
            </a:r>
            <a:r>
              <a:rPr lang="cs-CZ" i="1" dirty="0" err="1"/>
              <a:t>Selim</a:t>
            </a:r>
            <a:r>
              <a:rPr lang="cs-CZ" i="1" dirty="0"/>
              <a:t> live in Tunis. </a:t>
            </a:r>
          </a:p>
          <a:p>
            <a:r>
              <a:rPr lang="cs-CZ" i="1" dirty="0"/>
              <a:t>Most </a:t>
            </a:r>
            <a:r>
              <a:rPr lang="cs-CZ" i="1" dirty="0" err="1"/>
              <a:t>people</a:t>
            </a:r>
            <a:r>
              <a:rPr lang="cs-CZ" i="1" dirty="0"/>
              <a:t> in </a:t>
            </a:r>
            <a:r>
              <a:rPr lang="cs-CZ" i="1" dirty="0" err="1"/>
              <a:t>Montréal</a:t>
            </a:r>
            <a:r>
              <a:rPr lang="cs-CZ" i="1" dirty="0"/>
              <a:t> </a:t>
            </a:r>
            <a:r>
              <a:rPr lang="cs-CZ" i="1" dirty="0" err="1"/>
              <a:t>speak</a:t>
            </a:r>
            <a:r>
              <a:rPr lang="cs-CZ" i="1" dirty="0"/>
              <a:t> </a:t>
            </a:r>
            <a:r>
              <a:rPr lang="cs-CZ" i="1" dirty="0" err="1"/>
              <a:t>both</a:t>
            </a:r>
            <a:r>
              <a:rPr lang="cs-CZ" i="1" dirty="0"/>
              <a:t> </a:t>
            </a:r>
            <a:r>
              <a:rPr lang="cs-CZ" i="1" dirty="0" err="1"/>
              <a:t>English</a:t>
            </a:r>
            <a:r>
              <a:rPr lang="cs-CZ" i="1" dirty="0"/>
              <a:t> and </a:t>
            </a:r>
            <a:r>
              <a:rPr lang="cs-CZ" i="1" dirty="0" err="1"/>
              <a:t>French</a:t>
            </a:r>
            <a:r>
              <a:rPr lang="cs-CZ" i="1" dirty="0"/>
              <a:t>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7F125-3740-47DE-9004-297D475B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Přítomný čas prostý 1 – část 2</a:t>
            </a:r>
            <a:br>
              <a:rPr lang="cs-CZ" b="1" dirty="0"/>
            </a:br>
            <a:r>
              <a:rPr lang="cs-CZ" b="1" dirty="0"/>
              <a:t>kladné a záporné věty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851AC-00A6-4172-B98D-E078639A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(+) </a:t>
            </a:r>
            <a:r>
              <a:rPr lang="en-US" dirty="0" err="1"/>
              <a:t>Tvary</a:t>
            </a:r>
            <a:r>
              <a:rPr lang="en-US" dirty="0"/>
              <a:t>:</a:t>
            </a:r>
            <a:endParaRPr lang="cs-CZ" dirty="0"/>
          </a:p>
          <a:p>
            <a:r>
              <a:rPr lang="cs-CZ" i="1" dirty="0"/>
              <a:t>I </a:t>
            </a:r>
            <a:r>
              <a:rPr lang="cs-CZ" i="1" dirty="0" err="1"/>
              <a:t>work</a:t>
            </a:r>
            <a:r>
              <a:rPr lang="cs-CZ" i="1" dirty="0"/>
              <a:t>.</a:t>
            </a:r>
          </a:p>
          <a:p>
            <a:r>
              <a:rPr lang="cs-CZ" i="1" dirty="0" err="1"/>
              <a:t>We</a:t>
            </a:r>
            <a:r>
              <a:rPr lang="cs-CZ" i="1" dirty="0"/>
              <a:t> study.</a:t>
            </a:r>
          </a:p>
          <a:p>
            <a:r>
              <a:rPr lang="cs-CZ" i="1" dirty="0" err="1"/>
              <a:t>They</a:t>
            </a:r>
            <a:r>
              <a:rPr lang="cs-CZ" i="1" dirty="0"/>
              <a:t> play golf.</a:t>
            </a:r>
          </a:p>
          <a:p>
            <a:endParaRPr lang="cs-CZ" dirty="0"/>
          </a:p>
          <a:p>
            <a:r>
              <a:rPr lang="cs-CZ" dirty="0"/>
              <a:t>(-) Zápor tvoříme použitím pomocného </a:t>
            </a:r>
            <a:r>
              <a:rPr lang="cs-CZ" i="1" dirty="0"/>
              <a:t>do not (</a:t>
            </a:r>
            <a:r>
              <a:rPr lang="cs-CZ" i="1" dirty="0" err="1"/>
              <a:t>don’t</a:t>
            </a:r>
            <a:r>
              <a:rPr lang="cs-CZ" dirty="0"/>
              <a:t>)</a:t>
            </a:r>
          </a:p>
          <a:p>
            <a:r>
              <a:rPr lang="cs-CZ" dirty="0"/>
              <a:t>Takže záporná věta zní: </a:t>
            </a:r>
          </a:p>
          <a:p>
            <a:r>
              <a:rPr lang="cs-CZ" i="1" dirty="0"/>
              <a:t>I do not </a:t>
            </a:r>
            <a:r>
              <a:rPr lang="cs-CZ" i="1" dirty="0" err="1"/>
              <a:t>work</a:t>
            </a:r>
            <a:r>
              <a:rPr lang="cs-CZ" i="1" dirty="0"/>
              <a:t>.</a:t>
            </a:r>
          </a:p>
          <a:p>
            <a:r>
              <a:rPr lang="cs-CZ" i="1" dirty="0" err="1"/>
              <a:t>We</a:t>
            </a:r>
            <a:r>
              <a:rPr lang="cs-CZ" i="1" dirty="0"/>
              <a:t> </a:t>
            </a:r>
            <a:r>
              <a:rPr lang="cs-CZ" i="1" dirty="0" err="1"/>
              <a:t>don’t</a:t>
            </a:r>
            <a:r>
              <a:rPr lang="cs-CZ" i="1" dirty="0"/>
              <a:t> study.</a:t>
            </a:r>
          </a:p>
          <a:p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i="1" dirty="0" err="1"/>
              <a:t>don’t</a:t>
            </a:r>
            <a:r>
              <a:rPr lang="cs-CZ" i="1" dirty="0"/>
              <a:t> play golf.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3711CF-1348-4137-9A78-0A342B25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F6B82-0D72-464B-82A7-AD065149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Přítomný čas prostý 1 – část 3</a:t>
            </a:r>
            <a:br>
              <a:rPr lang="cs-CZ" b="1" dirty="0"/>
            </a:br>
            <a:r>
              <a:rPr lang="cs-CZ" b="1" dirty="0"/>
              <a:t>otázky</a:t>
            </a:r>
            <a:r>
              <a:rPr lang="cs-CZ" dirty="0"/>
              <a:t>, </a:t>
            </a:r>
            <a:r>
              <a:rPr lang="cs-CZ" dirty="0" err="1"/>
              <a:t>page</a:t>
            </a:r>
            <a:r>
              <a:rPr lang="cs-CZ" dirty="0"/>
              <a:t> 12,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143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0F31D5-9B8A-4A68-9464-D2E6BC8D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Otázku tvoříme pomocí pomocného Do umístěného před podmět. </a:t>
            </a:r>
          </a:p>
          <a:p>
            <a:r>
              <a:rPr lang="cs-CZ" i="1" dirty="0"/>
              <a:t>Do I / </a:t>
            </a:r>
            <a:r>
              <a:rPr lang="cs-CZ" i="1" dirty="0" err="1"/>
              <a:t>you</a:t>
            </a:r>
            <a:r>
              <a:rPr lang="cs-CZ" i="1" dirty="0"/>
              <a:t> / </a:t>
            </a:r>
            <a:r>
              <a:rPr lang="cs-CZ" i="1" dirty="0" err="1"/>
              <a:t>we</a:t>
            </a:r>
            <a:r>
              <a:rPr lang="cs-CZ" i="1" dirty="0"/>
              <a:t> /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?</a:t>
            </a:r>
          </a:p>
          <a:p>
            <a:r>
              <a:rPr lang="cs-CZ" dirty="0"/>
              <a:t>Krátké odpovědi: V krátkých odpovědích podmět nahradíme příslušným osobním zájmenem + pomocným </a:t>
            </a:r>
            <a:r>
              <a:rPr lang="cs-CZ" i="1" dirty="0"/>
              <a:t>do</a:t>
            </a:r>
            <a:r>
              <a:rPr lang="cs-CZ" dirty="0"/>
              <a:t> v kladných větách, </a:t>
            </a:r>
            <a:r>
              <a:rPr lang="cs-CZ" i="1" dirty="0" err="1"/>
              <a:t>don’t</a:t>
            </a:r>
            <a:r>
              <a:rPr lang="cs-CZ" dirty="0"/>
              <a:t> ve větách záporných . </a:t>
            </a:r>
          </a:p>
          <a:p>
            <a:r>
              <a:rPr lang="cs-CZ" i="1" dirty="0"/>
              <a:t>Do Tereza and Lenka </a:t>
            </a:r>
            <a:r>
              <a:rPr lang="cs-CZ" i="1" dirty="0" err="1"/>
              <a:t>teach</a:t>
            </a:r>
            <a:r>
              <a:rPr lang="cs-CZ" i="1" dirty="0"/>
              <a:t> </a:t>
            </a:r>
            <a:r>
              <a:rPr lang="cs-CZ" i="1" dirty="0" err="1"/>
              <a:t>English</a:t>
            </a:r>
            <a:r>
              <a:rPr lang="cs-CZ" i="1" dirty="0"/>
              <a:t>?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they</a:t>
            </a:r>
            <a:r>
              <a:rPr lang="cs-CZ" i="1" dirty="0"/>
              <a:t> do. No,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i="1" dirty="0" err="1"/>
              <a:t>don’t</a:t>
            </a:r>
            <a:r>
              <a:rPr lang="cs-CZ" i="1" dirty="0"/>
              <a:t>. </a:t>
            </a:r>
          </a:p>
          <a:p>
            <a:r>
              <a:rPr lang="cs-CZ" dirty="0"/>
              <a:t>Nikoli: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dirty="0"/>
              <a:t>. Významové sloveso v krátkých odpovědích nesmíme použít!</a:t>
            </a:r>
          </a:p>
          <a:p>
            <a:r>
              <a:rPr lang="cs-CZ" dirty="0"/>
              <a:t>Nikoli: </a:t>
            </a:r>
            <a:r>
              <a:rPr lang="cs-CZ" i="1" dirty="0" err="1"/>
              <a:t>Yes</a:t>
            </a:r>
            <a:r>
              <a:rPr lang="cs-CZ" i="1" dirty="0"/>
              <a:t>, Tereza and Lenka do</a:t>
            </a:r>
            <a:r>
              <a:rPr lang="cs-CZ" dirty="0"/>
              <a:t>. Podmět musíme nahradit osobním zájmenem: </a:t>
            </a:r>
            <a:r>
              <a:rPr lang="cs-CZ" i="1" dirty="0" err="1"/>
              <a:t>Yes</a:t>
            </a:r>
            <a:r>
              <a:rPr lang="cs-CZ" i="1" dirty="0"/>
              <a:t>, </a:t>
            </a:r>
            <a:r>
              <a:rPr lang="cs-CZ" b="1" i="1" dirty="0" err="1"/>
              <a:t>they</a:t>
            </a:r>
            <a:r>
              <a:rPr lang="cs-CZ" i="1" dirty="0"/>
              <a:t> do.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DBF3D1-6E4D-408B-A0F5-AA7D7221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0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91E2D-BCA1-4989-BC9A-29FE5D8A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</a:t>
            </a:r>
            <a:r>
              <a:rPr lang="cs-CZ" dirty="0" err="1"/>
              <a:t>wh</a:t>
            </a:r>
            <a:r>
              <a:rPr lang="cs-CZ" dirty="0"/>
              <a:t>-, </a:t>
            </a:r>
            <a:r>
              <a:rPr lang="cs-CZ" dirty="0" err="1"/>
              <a:t>how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 long …, </a:t>
            </a:r>
            <a:r>
              <a:rPr lang="cs-CZ" dirty="0" err="1"/>
              <a:t>page</a:t>
            </a:r>
            <a:r>
              <a:rPr lang="cs-CZ" dirty="0"/>
              <a:t> 13,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143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1F7FA-7B9C-4D7C-B373-C8779FCBC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otázkách začínajících </a:t>
            </a:r>
            <a:r>
              <a:rPr lang="cs-CZ" i="1" dirty="0"/>
              <a:t>„</a:t>
            </a:r>
            <a:r>
              <a:rPr lang="cs-CZ" i="1" dirty="0" err="1"/>
              <a:t>wh</a:t>
            </a:r>
            <a:r>
              <a:rPr lang="cs-CZ" i="1" dirty="0"/>
              <a:t>-“ </a:t>
            </a:r>
            <a:r>
              <a:rPr lang="cs-CZ" dirty="0"/>
              <a:t>nebo „</a:t>
            </a:r>
            <a:r>
              <a:rPr lang="cs-CZ" i="1" dirty="0" err="1"/>
              <a:t>how</a:t>
            </a:r>
            <a:r>
              <a:rPr lang="cs-CZ" i="1" dirty="0"/>
              <a:t>“ </a:t>
            </a:r>
            <a:r>
              <a:rPr lang="cs-CZ" dirty="0"/>
              <a:t>tyto tzv. </a:t>
            </a:r>
            <a:r>
              <a:rPr lang="cs-CZ" i="1" dirty="0" err="1"/>
              <a:t>Question</a:t>
            </a:r>
            <a:r>
              <a:rPr lang="cs-CZ" i="1" dirty="0"/>
              <a:t> </a:t>
            </a:r>
            <a:r>
              <a:rPr lang="cs-CZ" i="1" dirty="0" err="1"/>
              <a:t>words</a:t>
            </a:r>
            <a:r>
              <a:rPr lang="cs-CZ" dirty="0"/>
              <a:t> stojí na začátku věty, před pomocným </a:t>
            </a:r>
            <a:r>
              <a:rPr lang="cs-CZ" i="1" dirty="0"/>
              <a:t>do</a:t>
            </a:r>
            <a:r>
              <a:rPr lang="cs-CZ" dirty="0"/>
              <a:t>.</a:t>
            </a:r>
          </a:p>
          <a:p>
            <a:r>
              <a:rPr lang="cs-CZ" dirty="0"/>
              <a:t>Další důležité výrazy, které sem patří a které byste měli znát:</a:t>
            </a:r>
          </a:p>
          <a:p>
            <a:r>
              <a:rPr lang="cs-CZ" i="1" dirty="0" err="1"/>
              <a:t>How</a:t>
            </a:r>
            <a:r>
              <a:rPr lang="cs-CZ" i="1" dirty="0"/>
              <a:t> far</a:t>
            </a:r>
            <a:r>
              <a:rPr lang="cs-CZ" dirty="0"/>
              <a:t> (jak daleko), </a:t>
            </a:r>
            <a:r>
              <a:rPr lang="cs-CZ" i="1" dirty="0" err="1"/>
              <a:t>How</a:t>
            </a:r>
            <a:r>
              <a:rPr lang="cs-CZ" i="1" dirty="0"/>
              <a:t> fast</a:t>
            </a:r>
            <a:r>
              <a:rPr lang="cs-CZ" dirty="0"/>
              <a:t> (jak rychle), </a:t>
            </a:r>
            <a:r>
              <a:rPr lang="cs-CZ" i="1" dirty="0" err="1"/>
              <a:t>How</a:t>
            </a:r>
            <a:r>
              <a:rPr lang="cs-CZ" i="1" dirty="0"/>
              <a:t> many/much </a:t>
            </a:r>
            <a:r>
              <a:rPr lang="cs-CZ" dirty="0"/>
              <a:t>(kolik), a další, obdobné: </a:t>
            </a:r>
            <a:r>
              <a:rPr lang="cs-CZ" i="1" dirty="0" err="1"/>
              <a:t>how</a:t>
            </a:r>
            <a:r>
              <a:rPr lang="cs-CZ" i="1" dirty="0"/>
              <a:t> long,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high</a:t>
            </a:r>
            <a:r>
              <a:rPr lang="cs-CZ" i="1" dirty="0"/>
              <a:t>,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heavy</a:t>
            </a:r>
            <a:r>
              <a:rPr lang="cs-CZ" dirty="0"/>
              <a:t> …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EC19E2-BF8A-4F74-AA49-76D91206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7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70E2D-62DF-4447-AA18-63BE1A27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písmena – česká gramatika </a:t>
            </a:r>
            <a:r>
              <a:rPr lang="cs-CZ" dirty="0" err="1"/>
              <a:t>page</a:t>
            </a:r>
            <a:r>
              <a:rPr lang="cs-CZ" dirty="0"/>
              <a:t> 14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F5E2D4-ABFB-4C4D-8E8C-8C4BC63B4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si hlavně dejte pozor na hlavní rozdíly mezi psaním velkých písmen v češtině a angličtině:</a:t>
            </a:r>
          </a:p>
          <a:p>
            <a:r>
              <a:rPr lang="cs-CZ" dirty="0"/>
              <a:t>Jedná se hlavně o dny v týdnu či měsíce, jazyky </a:t>
            </a:r>
            <a:r>
              <a:rPr lang="cs-CZ" dirty="0" err="1"/>
              <a:t>apod</a:t>
            </a:r>
            <a:r>
              <a:rPr lang="cs-CZ" dirty="0"/>
              <a:t>:</a:t>
            </a:r>
          </a:p>
          <a:p>
            <a:r>
              <a:rPr lang="cs-CZ" i="1" dirty="0"/>
              <a:t>I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speak</a:t>
            </a:r>
            <a:r>
              <a:rPr lang="cs-CZ" i="1" dirty="0"/>
              <a:t> </a:t>
            </a:r>
            <a:r>
              <a:rPr lang="cs-CZ" i="1" dirty="0" err="1"/>
              <a:t>Arabic</a:t>
            </a:r>
            <a:r>
              <a:rPr lang="cs-CZ" i="1" dirty="0"/>
              <a:t>.</a:t>
            </a:r>
            <a:r>
              <a:rPr lang="cs-CZ" dirty="0"/>
              <a:t> Mluvím arabsky. V angličtině je arabština (stejně samozřejmě </a:t>
            </a:r>
            <a:r>
              <a:rPr lang="cs-CZ"/>
              <a:t>další jazyky) </a:t>
            </a:r>
            <a:r>
              <a:rPr lang="cs-CZ" dirty="0"/>
              <a:t>psaná s velkým písmenem, v češtině samozřejmě s malým.</a:t>
            </a:r>
          </a:p>
          <a:p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a </a:t>
            </a:r>
            <a:r>
              <a:rPr lang="cs-CZ" i="1" dirty="0" err="1"/>
              <a:t>German</a:t>
            </a:r>
            <a:r>
              <a:rPr lang="cs-CZ" i="1" dirty="0"/>
              <a:t> car.</a:t>
            </a:r>
            <a:r>
              <a:rPr lang="cs-CZ" dirty="0"/>
              <a:t> Toto je německé auto. Německé psáno s velkým písmenem v angličtině, malým v češtině.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8B6AFC-738F-4AC8-BB0E-C88D17BF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7712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475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English A1 level unit 2</vt:lpstr>
      <vt:lpstr>Unit 2</vt:lpstr>
      <vt:lpstr>Přítomný čas prostý 1- část 1 page 11 (grammar pages 142 - 143)</vt:lpstr>
      <vt:lpstr>Přítomný čas prostý 1 – část 2 kladné a záporné věty </vt:lpstr>
      <vt:lpstr>Přítomný čas prostý 1 – část 3 otázky, page 12, grammar page 143 </vt:lpstr>
      <vt:lpstr>Otázky wh-, how, how long …, page 13, grammar page 143</vt:lpstr>
      <vt:lpstr>Velká písmena – česká gramatika page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61</cp:revision>
  <dcterms:created xsi:type="dcterms:W3CDTF">2020-10-01T10:16:29Z</dcterms:created>
  <dcterms:modified xsi:type="dcterms:W3CDTF">2022-09-22T06:57:47Z</dcterms:modified>
</cp:coreProperties>
</file>