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4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10:59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3863 7179 0,'-18'-53'63,"18"35"-48,-17 18-15,-1 0 16,18-17-16,-18 17 16,1 0 15,-1 0-31,0 0 15,1-18-15,-1 18 16,1-17 0,-1 17-16,0 0 0,1 0 15,-1 0 1,0 0-16,1 0 16,-1 0-16,0 0 15,1 0 1,-1 0-1,1 0 1,-1 0-16,0 0 16,1 0-1,-1 0-15,18 17 0,-18-17 16,1 0 0,-1 18-16,0-18 15,18 17 1,-17-17-16,17 18 15,-18 0 1,18-1-16,-18-17 31,18 18-15,-17-18-16,17 18 16,0-1 15,0 1 0,0 0-15,-18-18 15,18 17-31,0 1 16,0 0-1,0-1 1,0 1 15,0-1-15,0 1 31,0 0-32,0-1 16,0 1-15,0 0-16,18-18 16,-18 17-1,0 1-15,17 0 16,-17-1 0,18 1-16,0-1 15,-18 1 1,17-18-16,-17 18 15,18-1 1,0-17-16,-18 18 0,17 0 16,1-18-1,0 17-15,-18 1 16,17-18 0,1 0-16,0 0 0,-1 18 15,1-18-15,-1 0 16,-17 17-16,18-17 0,0 0 15,-18 18-15,17-18 0,1 0 0,0 0 16,-1 0-16,1 0 0,0 0 16,-1 0-16,1 0 0,-1 0 15,1 0-15,0 0 0,-1 0 16,1 0 0,0 0-16,-1 0 15,1 0-15,0 0 31,-1-18-15,1 18 0,-18-17-16,17 17 15,1 0 1,0 0 0,-18-18-16,0 0 125</inkml:trace>
  <inkml:trace contextRef="#ctx0" brushRef="#br0" timeOffset="1314.83">4233 7073 0,'0'18'47,"0"-1"-47,0 1 15,0 0-15,0-1 0,0 1 16,0 0-16,0-1 15,0 1-15,0 0 16,0-1-16,0 1 16,0 0-16,0-1 0,18 1 15,-18-1-15,0 1 16,0 0-16,0-1 16,0 1-16,0 0 0,0-1 15,0 1 1,18-18-16,-18 18 0,0-1 47,0 1-32,0-1 32,0 1-31,0 0-1,0-1 79,0 1-78,0 0-1,0-1 1,0 1 0,0 0 15,0-1-15,0 1 77,17-18-15,1 0-62</inkml:trace>
  <inkml:trace contextRef="#ctx0" brushRef="#br0" timeOffset="2385.12">4621 7073 0,'0'18'46,"0"-1"-46,0 1 16,0 0-16,0-1 0,0 1 16,0 0-16,0-1 15,0 1-15,0 0 0,18-1 16,-18 1-16,0 0 0,0-1 16,0 1-16,0-1 0,0 1 15,0 0-15,0-1 16,0 1-16,0 0 0,0-1 15,0 1 1,0 0-16,0-1 16,0 1-16,0-1 15,0 1-15,0 0 16,0-1-16,0 1 16,0 0-16,0-1 31,0 1 0,0 0 32</inkml:trace>
  <inkml:trace contextRef="#ctx0" brushRef="#br0" timeOffset="3206.29">4269 7408 0,'17'0'62,"1"0"-62,0 0 16,-1 0-16,1 0 15,-1 0-15,1 0 0,-18 18 16,18-18-16,-1 18 0,1-18 0,0 0 16,-1 0-1,1 0 1,-18 17-16,18-17 0,-1 0 15,1 0 1,-1 0 0,1 0 15,-18 18-15</inkml:trace>
  <inkml:trace contextRef="#ctx0" brushRef="#br0" timeOffset="6218.66">4921 7691 0,'0'-18'94,"18"18"-79,0 0-15,-18-18 16,17 18 0,1 0-16,-1 0 15,1 0 1,0 0-16,-1 0 31,1 0-31,0 0 0,-1 0 31,1 18-15,0-18 15,-18 18 16,0-1 0,-18 1-16,0-18-31,1 0 16,-1 0-16,18 17 0,-18-17 16,18 18-16,-17-18 15,-1 18-15,0-18 47,36 0 172,0 0-204,-1 0-15,-17 17 0,18-17 16,0 0-16,-18 18 16,17-18-16,1 0 0,0 0 15,-1 0 1,-17 18 0,18-18-16,-18 17 46,0 1-14,0 0-17,0-1 1,0 1-16,0 0 16,0-1-1,-18-17-15,18 18 16,-17-18-1,17 17-15,-18 1 16,0-18-16,1 0 31,-1 0-31,18 18 0,-18-18 16,18 17-16,-17 1 0,-1-18 16,0 0-16,1 0 0,-1 0 15,1 0-15,-1 18 16,0-18-16,1 0 15,-1 0-15,0 0 16,1 0-16,-1 0 0,0 0 16,1 0-1,-1-18-15,18 0 16,-17 18 0</inkml:trace>
  <inkml:trace contextRef="#ctx0" brushRef="#br0" timeOffset="7147.8">5433 7285 0,'17'0'47,"-17"18"-31,18-18-16,0 0 15,-1 0-15,1 0 0,0 0 16,-1 17-16,1-17 0,0 0 16,-1 0-16,18 0 0,-35 18 0,36-18 15,-19 0-15,19 0 0,-19 0 16,1 0-16,0 0 0,-1 0 15,1 0 1</inkml:trace>
  <inkml:trace contextRef="#ctx0" brushRef="#br0" timeOffset="9140.39">6809 6862 0,'0'-18'16,"0"0"-1,-18 18 1,0 0-1,18-17-15,-17 17 16,-1 0-16,0 0 16,1-18-16,-1 18 0,1 0 15,-1 0-15,0 0 16,1 0-16,-1 0 16,0 0-16,1 18 15,-1-18-15,0 0 16,1 0-16,-1 0 0,18 17 15,-18-17-15,1 0 0,-1 18 16,1 0 0,-1-18-16,0 0 15,18 17 1,-17-17-16,17 18 0,-18-1 16,18 1-1,-18 0-15,1-18 0,17 17 16,-18 1-16,18 0 0,-18-18 15,18 17-15,0 1 16,-17 0-16,17-1 0,0 1 16,0-1-16,-18-17 0,18 18 15,0 0-15,-17-18 0,17 17 16,0 1-16,0 0 0,-18-18 16,18 17-16,0 1 0,0 0 15,0-1-15,0 1 16,0 0-16,0-1 15,0 1-15,0-1 16,0 1-16,0 0 16,0-1-1,0 1-15,18-18 16,-18 18-16,0-1 0,0 1 16,17-18-16,-17 18 15,0-1-15,18-17 16,-18 18-16,0-1 0,17-17 15,-17 18-15,18-18 16,0 0-16,-1 18 0,-17-1 16,18-17-16,0 0 0,-18 18 15,17-18-15,1 0 0,0 0 16,-1 0-16,1 18 0,-1-18 16,1 0-16,0 17 0,-1-17 15,19 0-15,-19 0 0,19 0 16,-19 0-16,19 0 15,-19 0-15,18 0 0,-17 0 16,0 0-16,-1 0 0,1 0 16,0 0-16,-1 0 15,1 0-15,0 0 0,-1 0 16,1-17-16,-1 17 16</inkml:trace>
  <inkml:trace contextRef="#ctx0" brushRef="#br0" timeOffset="12977.3697">7303 6562 0,'17'0'93,"1"0"-93,-1 0 0,1-18 16,0 18-16,-1 0 0,1-18 16,17 18-16,-17-17 15,17-1-15,-17 0 16,17 18-16,-35-17 0,18 17 0,-1-18 16,1 18-16,17 0 0,-17 0 15,-18-17-15,18-1 0,-1 18 0,1 0 16,-1 0-16,1-18 15,0 18-15,-1-17 0,1 17 16,-18-18-16,18 18 0,-1 0 16,1-18-16,0 18 0,-1 0 15,-17-17-15,18 17 0,0 0 0,-18-18 16,17 18-16,1 0 16,-1 0-16,-17-18 15,18 18-15,0 0 0,-18-17 16,17 17-16,-17-18 15,18 18 1,0 0-16,-18-17 16,17 17-16,-17-18 15,18 18 1,0 0 46</inkml:trace>
  <inkml:trace contextRef="#ctx0" brushRef="#br0" timeOffset="14233.94">7408 6703 0,'18'0'47,"0"0"-31,-1 0-16,1 0 16,0 0-16,-1 0 0,1 0 15,-18-18-15,17 18 0,1-17 0,0 17 16,-1 0-16,1 0 0,0-18 15,17 18-15,-17-18 0,-1 18 16,1-17-16,-1 17 16,1 0-16,0 0 0,-18-18 15,17 18-15,-17-18 0,18 18 0,0 0 16,-1-17-16,1 17 16,-18-18-1,18 18-15,-1-18 0,1 18 16,0 0-1,-18-17-15,17 17 16,1 0-16,-18-18 16,17 0-16,1 18 15,0 0 1,-1 0 0,-17-17-16,18 17 0,0 0 31,-1 0-16,-17-18-15,18 18 0,0 0 32,-18-17-32,17 17 15,1 0-15,-1 0 32,1 0-32,0 0 31,-1 0-16,-17-18 1,18 18-16,-18-18 16,18 18-1,-1 0 1</inkml:trace>
  <inkml:trace contextRef="#ctx0" brushRef="#br0" timeOffset="16199.38">8696 5891 0,'-18'0'15,"1"0"1,-1 0-16,18 18 16,-18 0-1,1-1-15,17 1 16,-18 0-1,18-1-15,-17-17 0,17 18 16,0 0-16,-18-18 0,18 17 0,0 1 16,0-1-16,0 1 15,-18 0-15,18-1 16,0 1-16,-17-18 0,17 18 0,0-1 16,0 1-16,0 0 15,0-1 1,0 1-16,0-1 15,0 1-15,0 0 16,17-18-16,-17 17 16,0 1-1,0 0-15,18-18 16,-18 17-16,0 1 0,18-18 16,-1 0-16,-17 18 15,0-1-15,18-17 16,-18 18-16,17-18 0,1 17 15,0-17-15,-1 18 16,-17 0-16,18-18 0,0 0 16,-1 0-16,-17 17 0,18-17 15,0 18-15,-1-18 16,1 18-16,-1-18 0,1 17 16,0-17-1,-1 18-15,1-18 16,0 0-16,-18 18 0,17-18 15,1 0-15,0 0 0,-18 17 16,17-17-16,1 0 0,-1 0 16,1 0-1,0 0-15,-1 0 16,1 0-16,0 0 16,-1-17-16,1 17 0,0 0 15,-1-18 1,1 18-16,-18-18 0,0 1 15,18 17-15,-1 0 16,-17-18-16,18 0 0,-18 1 16,0-1-16,0 0 15,17 1-15,-17-1 16,0 1-16,0-1 16,0 0-16,0 1 15,0-1-15,0 0 16,0 1-16,-17 17 15,17-18-15,0 0 0,-18 18 16,18-17-16,0-1 16,-17 1-1,17-1 1,0 0-16,0 1 31,-18-1-31,18 0 0,-18 18 16,18-17-16,0-1 15,-17 0 1,17 1-16,-18 17 16,18-18-16,-18 18 0,18-17 15,0-1-15,-17 0 16,-1 18 0,18-17-16,-18 17 0,18-18 0,-17 18 15,-1-18 1,0 1-16,1 17 15,-1-18-15,1 18 47,-1-18-15,0 18-17,1 0 16,-1-17-15,0 17 0,1-18-1,-1 18-15,0 0 32,1 0-32,-1 0 15,1 0 16,-1 0-15,0 0 78,1 0-47,-1 0-32,0 0 17,1 0-17,-1 0-15,0 0 16,1 0-1,17 18 1</inkml:trace>
  <inkml:trace contextRef="#ctx0" brushRef="#br0" timeOffset="49368.7">10971 7267 0,'18'0'16,"0"0"-1,-1 0 1,1 0-16,0 0 0,-1 0 15,1 0 1,0 0-16,-1 0 16,1 0-16,-1 0 15,1 0-15,0 0 0,-1 0 16,1 0-16,0 0 0,-1 0 16,1 0-16,0 0 0,17 0 15,-18 0-15,1 0 0,0 0 16,-1 0-16,1 0 0,0 0 0,-1 0 15,1 0-15,0 0 0,-1 0 0,1 0 16,-1 0-16,1 0 16,0 0-16,-1 0 0,1 0 15,0 0 1,-1 0-16,-17 18 16,18-18-1,0 0-15,-1 0 16,1 0-1,0 0-15,-18 18 0,17-18 16,1 0-16,-1 0 16,1 0-1,0 0 1,-1 0 0</inkml:trace>
  <inkml:trace contextRef="#ctx0" brushRef="#br0" timeOffset="50621.18">11430 6985 0,'0'18'62,"0"-1"-62,0 1 0,0 0 16,0-1-1,0 1-15,0-1 16,0 1-16,0 0 16,0-1-16,0 1 15,18 0-15,-18-1 16,0 1-16,0 0 16,17-1-16,-17 1 31,0 0-16,0-1-15,0 1 32,0-1-32,0 1 15,0 0 1,0-1 0,0 1-1,0 0-15,0-1 16,0 1-1,0 0 1,0-1-16,0 1 31,0-1 1,18-17 77</inkml:trace>
  <inkml:trace contextRef="#ctx0" brushRef="#br0" timeOffset="69136.83">13582 6738 0,'0'0'0,"-35"0"16,17 0-16,0 0 16,1 0-16,-1 0 15,18-18-15,-18 18 16,1 0-16,-1 0 15,1 0 1,-1 0-16,0 0 31,1 0-31,-1 0 0,18 18 16,-18-18-16,1 0 16,17 18-16,0-1 15,-18-17-15,0 0 0,1 18 16,-1 0-1,1-1-15,-1-17 16,18 18-16,-18-18 16,18 18-16,0-1 0,-17-17 15,17 18 1,-18-1-16,0 1 16,18 0-16,0-1 0,-17-17 15,17 18 1,0 0-16,0-1 0,0 1 15,0 0-15,0-1 16,0 1-16,0-1 16,0 1-16,0 0 15,17-1-15,1 1 16,-18 0-16,18-18 16,-1 17-16,-17 1 0,0 0 15,18-18-15,0 0 16,-1 17-16,-17 1 15,18 0 1,-1-18-16,1 0 16,-18 17-16,18-17 0,-1 18 15,1-18-15,0 0 16,-1 0-16,-17 17 0,18-17 0,0 0 16,-1 18-16,1-18 0,-1 18 15,1-18-15,0 0 0,-1 0 16,1 0-16,0 0 0,-1 0 0,1 0 15,0 0-15,-1 0 0,1 0 16,0 0-16,-1 0 0,1 0 16,-1 0-16,1 0 15,0 0-15,-1 0 16,-17-18-16,18 18 16,-18-18-16,18 18 15,-1 0-15,-17-17 16,18-1-16,0 18 15,-18-17-15,0-1 16,17 0-16,-17 1 31,0-1-31,0 0 32</inkml:trace>
  <inkml:trace contextRef="#ctx0" brushRef="#br0" timeOffset="70531.69">14146 6703 0,'0'17'47,"0"1"-47,0 0 16,0-1-16,0 1 16,0 0-16,0-1 0,0 1 15,0 0-15,18-18 16,-18 17-16,0 1 15,0-1 1,0 1 0,0 0-16,0-1 0,0 1 15,0 0 1,0-1-16,0 1 16,0 0-1,0-1 1,0 1-16,0-1 15,0 1 17,0 0-32,0-1 15,0 1 1,18 0 0,-18-1-1,0 1 1,17-18-1,-17 18-15,0-1 141,0 1-110,0 0 79,0-1-63,0 1-16</inkml:trace>
  <inkml:trace contextRef="#ctx0" brushRef="#br0" timeOffset="72100.32">14517 6720 0,'0'18'47,"0"0"-15,0-1-32,0 1 15,0 0-15,0-1 0,0 1 16,0 0-16,0-1 0,0 1 15,0-1-15,0 1 16,0 0-16,0-1 0,0 1 16,0 0-1,0-1-15,-18-17 0,18 18 0,0 0 16,0-1 0,0 1-16,0-1 15,0 1 1,0 0-16,-17-18 0,17 17 15,0 1 1,0 0-16,0-1 31,0 1 1,-18 0-17,18-1 16,0 1 48,0 0-33,0-1 48,0 1-63,0-1 16,18-17-31,-18 18-16,0-36 109</inkml:trace>
  <inkml:trace contextRef="#ctx0" brushRef="#br0" timeOffset="72632.82">14182 7003 0,'17'0'15,"1"0"1,0 0-16,-1 0 16,1 0-16,0 0 15,-1 0-15,1 0 16,-1 0-16,1 0 0,0 0 15,-1 0-15,1 0 16,0 0-16,-1 0 16,1 0-1,0 0-15,-1 0 16,1 17-16</inkml:trace>
  <inkml:trace contextRef="#ctx0" brushRef="#br0" timeOffset="74248.72">14711 7479 0,'-18'0'16,"18"-18"140,18 18-140,-18-17-1,17 17 1,-17-18-16,18 18 0,0 0 15,-1 0 1,1 0 15,-18 18 1,18-18-32,-1 0 15,-17 17 1,0 1-16,18-18 15,-18 18 1,0-1 0,0 1-1,0-1 48,0 1-32,0 0-15,-18-18 15,36 0 94,0 0-109,-1 0-1,1 0-15,0 0 31,-18 17-31,17-17 16,-17 18-16,0 0 47,18-18-47,-18 17 31,0 1 0,0 0 1,0-1-17,-18-17 1,1 0-16,17 18 16,-18-18-16,0 0 0,1 0 15,-1 0-15,0 0 16,1 0-16,-1 0 15,0 0-15,1 0 16,-1 0-16,0 0 0,18-18 16,-17 18-16,-1-17 0,1 17 15,-1 0-15,0 0 16,1 0 0,17-18-1,-18 18-15,0 0 16,18-18-16,0 1 15,0-1 17</inkml:trace>
  <inkml:trace contextRef="#ctx0" brushRef="#br0" timeOffset="75313.4">15328 7038 0,'18'18'15,"-1"-18"1,1 0-16,0 0 0,-1 0 15,1 0-15,0 0 0,-1 0 16,1 0-16,-18 17 0,18-17 16,-1 0-16,1 0 0,0 0 15,-1 0-15,-17 18 0,18-18 16,-1 0-16,-17 17 0,18-17 16,0 0 30</inkml:trace>
  <inkml:trace contextRef="#ctx0" brushRef="#br0" timeOffset="76798.02">16651 6668 0,'18'-18'31,"-18"0"47,-18 1-62,0-1-16,1 18 15,-1 0-15,1 0 0,-1 0 16,0 0-16,1 0 16,-1 0-16,0 0 0,1 0 15,17 18-15,-18-1 0,0-17 0,1 0 16,17 18-16,-18-18 0,1 18 15,-1-18-15,18 17 0,0 1 16,-18-1-16,18 1 16,-17 0-16,17-1 15,0 1-15,0 0 16,-18-18-16,18 17 0,0 1 16,-18 0-16,18-1 15,-17-17-15,17 18 0,0-1 16,0 1-1,0 0-15,0-1 16,0 1 0,0 0-16,0-1 31,0 1-31,0 0 16,17-18-1,-17 17-15,18-17 16,-18 18-16,0-1 15,18-17-15,-1 0 16,1 18 0,0-18-1,-1 0-15,-17 18 16,18-18-16,-1 0 16,1 0-16,0 0 15,-18 17-15,17-17 16,1 0-16,0 0 15,-1 18 1,1-18-16,0 0 16,-1 0-16,1 0 15,-1 0 1,1 0 0,0 0-1,-1 0 1,1 0 15,0 0-15,-1 0-1,-17-18 1,18 18 0,0-17-16,-18-1 31,17 18-16</inkml:trace>
  <inkml:trace contextRef="#ctx0" brushRef="#br0" timeOffset="77822.83">17110 6615 0,'17'17'62,"-17"1"-62,0 0 0,0-1 16,18 1-16,-18-1 16,0 1-16,0 0 0,0-1 15,0 1-15,0 0 0,0-1 16,0 1-16,0 0 0,0-1 15,0 1-15,0-1 16,0 1-16,0 0 31,0-1-31,0 1 32,0 0-32,0-1 31,0 1-31,0 0 15,0-1 1,0 1 0,0-1-1,0 1 32,0 0-47,0-1 31,0 1-15,0 0 0,18-18 93</inkml:trace>
  <inkml:trace contextRef="#ctx0" brushRef="#br0" timeOffset="78771.89">17498 6703 0,'0'-18'15,"17"18"64,-17 18-64,0-1 1,0 1-1,0 0-15,18-18 0,-18 17 0,0 1 16,0 0-16,0-1 16,0 1-1,0 0-15,0-1 16,0 1-16,0-1 0,0 1 16,0 0-16,0-1 15,0 1 1,0 0-16,0-1 15,0 1-15,0 0 16,0-1-16,0 1 16,0-1-1,0 1 1,0 0 0,0-1 15,0 1-16,0 0 1,0-1 31,0 1-31,0 0-1</inkml:trace>
  <inkml:trace contextRef="#ctx0" brushRef="#br0" timeOffset="79600.12">17268 6932 0,'18'0'188,"0"0"-188,-1 0 15,1 0-15,0 0 0,-1 0 32,1 0-32,0 0 47,-1 0-32,1 0 95,-18-18-79</inkml:trace>
  <inkml:trace contextRef="#ctx0" brushRef="#br0" timeOffset="81217.34">17745 7373 0,'0'-18'31,"0"1"-15,17 17 0,1 0-1,0 0-15,-1-18 0,1 18 16,0-17-16,-1 17 16,1 0-1,-1 0-15,1 17 16,0-17-1,-1 0-15,-17 18 16,0-1-16,0 1 16,0 0-16,0-1 15,0 1-15,0 0 16,0-1-16,0 1 16,0 0-16,-17-18 15,17 17-15,-18-17 16,18 18-16,0-1 15,-18-17-15,1 0 16,17 18-16,-18 0 0,1-18 0,17 17 16,-18-17-16,0 18 0,1-18 15,-1 0-15,18 18 0,-18-18 16,1 0-16,17 17 16,0 1-16,0 0 15,0-1 16,0 1 1,17-18-17,1 0 1,0 0-16,-1 0 0,1 0 16,0 0-16,-1 0 15,1 0-15,17 0 0,-17 0 16,-1 0-16,1 0 15,0 0-15,-1 0 0,1 0 16,0 0-16,-1 0 125,1 0-109,0 0-1</inkml:trace>
  <inkml:trace contextRef="#ctx0" brushRef="#br0" timeOffset="85259.23">18327 6950 0,'17'0'31,"1"0"-15,0 0-1,-1 0-15,1 0 16,0 0-16,-1 0 0,1 0 16,0 0-16,-1 0 0,1 0 15,-1 0-15,1 0 0,0 0 16,-1 0-16,1 0 16,0 0-16,-1 0 0,1 0 15,0 0 32,-18 17-16</inkml:trace>
  <inkml:trace contextRef="#ctx0" brushRef="#br0" timeOffset="86710.08">19579 6685 0,'0'-17'31,"0"-1"-15,-17 18 0,-1-18-16,0 18 15,1 0-15,-19-17 0,19 17 16,-1 0-16,0 0 0,1 0 15,-1 0-15,1 0 0,-1 0 16,0 0 0,1 0-16,-1 17 0,0-17 15,1 18-15,-1 0 16,0-18-16,1 0 0,-1 17 16,0-17-16,18 18 15,-17-1-15,-1-17 0,1 0 16,-1 18-16,18 0 0,-18-18 15,1 0-15,-1 17 16,0-17-16,18 18 0,0 0 0,-17-18 16,17 17-16,-18-17 0,18 18 15,-18 0-15,18-1 16,0 1-16,0-1 16,0 1-16,-17-18 0,17 18 0,0-1 15,0 1-15,0 0 16,0-1-16,0 1 15,0 0 1,0-1-16,0 1 16,0-1-16,17-17 0,1 18 15,-18 0-15,18-18 0,-18 17 16,17 1-16,1-18 0,-18 18 16,18-1-16,-1 1 15,1-18-15,-18 18 16,18-18-16,-1 17 0,1-17 15,-18 18-15,17-18 0,1 0 0,0 18 16,-1-18-16,1 17 16,-18 1-16,18-18 0,-1 0 15,1 0-15,0 0 0,17 0 0,-17 0 16,17 0-16,-18 0 16,19 0-16,-19 0 0,19 0 15,-19 0-15,1 0 0,0 0 16,-1 0-16,1 0 15,-1 0-15,-17-18 16,18 18-16,0-17 16,-18-1 46,17 18-15</inkml:trace>
  <inkml:trace contextRef="#ctx0" brushRef="#br0" timeOffset="88052.0399">19967 6632 0,'0'18'62,"0"0"-46,0-1-1,0 1 1,0-1-16,18-17 0,-18 18 16,0 0-16,0-1 15,0 1-15,0 0 0,0-1 16,0 1-16,0 0 16,0-1-16,0 1 0,0-1 15,0 1-15,0 0 0,0-1 16,0 1-16,0 0 15,0-1 1,0 1-16,0 0 16,0-1-16,0 1 15,0-1 1,0 1-16,0 0 16,0-1-16,0 1 15,0 0 1,0-1-16,0 1 15,0 0 17,0-1-1,0 1 0</inkml:trace>
  <inkml:trace contextRef="#ctx0" brushRef="#br0" timeOffset="89176.25">20408 6703 0,'0'17'63,"-17"1"-63,17 0 0,0-1 15,0 1-15,0 0 0,0-1 16,0 1-16,0 0 16,0-1-16,0 1 0,0-1 15,17 1-15,-17 0 0,0-1 16,0 1-16,18 0 16,-18-1-16,0 1 15,0 0 16,17-1-31,-17 1 0,0-1 16,0 1 0,0 0-1,0-1 1,0 1-16,0 0 31,0-1-31,0 1 16,0 0 15,-17-1 0,17 1 16</inkml:trace>
  <inkml:trace contextRef="#ctx0" brushRef="#br0" timeOffset="89719.32">20108 7020 0,'18'0'78,"0"0"-62,-1 0-16,1 18 0,0-18 15,-1 0-15,1 0 0,-1 0 16,1 0-16,0 0 15,-1 0 17,1 0-17</inkml:trace>
  <inkml:trace contextRef="#ctx0" brushRef="#br0" timeOffset="90697.55">20602 7408 0,'0'-17'31,"18"17"16,0-18-47,-1 18 16,1 0-16,-1 0 15,1 0 17,-18 18-17,0-1 1,0 1-16,0 0 15,0-1-15,0 1 16,-18 0 0,1-1-16,-1-17 15,1 18-15,-1-1 0,0 1 16,-17-18-16,17 18 0,1-1 16,-1-17-16,0 18 0,1-18 15,17 18-15,-18-1 0,18 1 16,18-18 46,-1 0-30,-17 18-32,18-18 0,0 0 0,-1 0 15,1 0 1,-18 17-16,18-17 15,-1 0-15,1 0 16,0 0-16,-1 0 16,1 0-16,-1 0 15,1 0 1,0 0 46,-1 0-46</inkml:trace>
  <inkml:trace contextRef="#ctx0" brushRef="#br0" timeOffset="92713.15">20902 6914 0,'18'0'15,"-1"0"1,1 0-16,0 0 0,-18 18 16,17-18-16,1 0 0,0 0 15,-1 0-15,1 0 16,-1 0-16,1 0 16,0 0-16,-1 0 31,1 0 0,0 0-15</inkml:trace>
  <inkml:trace contextRef="#ctx0" brushRef="#br0" timeOffset="93994.53">22243 6562 0,'0'-18'15,"0"0"1,-18 18 0,0 0-16,1-17 15,-1 17 1,0 0-16,18-18 16,-17 18-16,-1 0 0,1 0 0,-1 0 15,0 0-15,1 0 16,-1 0-16,0 0 0,1 0 15,-1 0-15,0 0 0,1 0 0,-1 0 16,1 18-16,-1-18 16,0 17-16,1-17 0,17 18 0,-18-18 15,18 18-15,-18-18 0,18 17 0,-17 1 16,-1-18-16,18 18 0,-18-18 16,18 17-16,0 1 0,-17 0 15,17-1-15,-18-17 0,18 18 0,-18-1 16,18 1-16,0 0 15,0-1-15,0 1 0,-17 0 16,17-1-16,0 1 0,0 0 16,0-1-16,0 1 0,0-1 15,0 1-15,0 0 0,0-1 16,0 1-16,0 0 16,0-1-16,0 1 0,0 0 15,0-1 1,17-17-1,1 18-15,-18-1 0,18 1 16,-1 0 0,1-18-16,0 17 0,-18 1 15,17-18-15,1 0 0,0 0 16,-1 0-16,1 0 0,0 0 16,-1 0-16,1 0 15,-1 0-15,1 0 16,0 0-1,-1 0-15,1 0 16,0 0-16,-1 0 16,1 0-16,0 0 31,-1 0-31,1 0 31,-1 0-31,1 0 16,-18-18-16,18 18 0,-1-17 15,1 17-15,0 0 16,-1 0 0,-17-18-1,18 0-15,0 18 16,-18-17-16</inkml:trace>
  <inkml:trace contextRef="#ctx0" brushRef="#br0" timeOffset="95209.55">22595 6562 0,'0'-18'63,"0"36"-16,0-1-47,0 1 15,0 0 1,18-1-16,-18 1 0,0 0 16,0-1-16,0 1 0,0-1 15,0 1-15,0 0 0,0-1 16,0 1-16,0 0 15,0-1-15,0 1 16,0 0 0,0-1-16,0 1 15,0-1 1,0 1 0,0 0-1,0-1-15,0 1 16,0 0-1,0-1-15,0 1 16,0 0 0,0-1-1,0 1 1,0-1 0,0 1-1,0 0 63</inkml:trace>
  <inkml:trace contextRef="#ctx0" brushRef="#br0" timeOffset="96824.7">22983 6597 0,'0'18'94,"0"-1"-94,0 1 0,0 0 16,0-1-1,0 1-15,0-1 16,0 1-16,0 0 15,0-1 1,0 1-16,0 0 16,0-1-16,0 1 15,0 0 1,0-1-16,0 1 16,0-1 15,0 1-31,0 0 31,0-1-31,0 1 16,0 0 31,0-1-32,0 1 63,0 0 266,0-1-313,0 1-15,0-1 15,0 1 16,0 0 16,0-1-48</inkml:trace>
  <inkml:trace contextRef="#ctx0" brushRef="#br0" timeOffset="97704.39">22578 6844 0,'17'0'47,"1"0"-32,0 18-15,-1-18 16,-17 17-16,18-17 0,0 0 16,-18 18-16,17-18 0,1 0 15,0 0-15,-1 17 0,1-17 16,-1 0-16,1 18 0,0-18 15,-1 0-15,1 0 16,0 0 0,-1 0 15,1 0-15,0 0-1,-1 0 1,1 0-1,-1 0-15,1 0 16,0 0 0</inkml:trace>
  <inkml:trace contextRef="#ctx0" brushRef="#br0" timeOffset="99154.42">23178 7338 0,'17'0'63,"1"0"-48,-18-18 1,17 1 0,1 17-16,-18-18 0,18 18 15,-1 0 1,1 0-1,0 0-15,-1 0 16,-17 18 0,0-1-16,18 1 31,-18-1-15,0 1-1,0 0 1,-18-1-1,1-17 1,17 18-16,-18-18 16,0 0-16,18 18 0,0-1 0,-17-17 15,-1 0-15,18 18 0,0 0 16,-18-18-16,18 17 0,0 1 16,-17-18-16,17 17 0,0 1 31,-18-18-31,18 18 31,0-1 32,18-17-32,-1 0-16,1 0-15,0 0 16,-1 0-16,1 0 16,-18 18-16,18-18 15,-1 0-15,1 0 0,0 0 16,-1 0-16,1 0 16,-1 0-1,1 0-15,0 0 31,-1 0-31,1 0 16</inkml:trace>
  <inkml:trace contextRef="#ctx0" brushRef="#br0" timeOffset="102434.2">22260 7691 0,'0'17'78,"0"1"-62,0-1 0,0 1-1,0 0-15,0-1 16,0 1 0,0 0-16,0-1 15,0 1-15,0 0 16,0-1-1,0 1-15,0 0 0,0-1 16,0 1 0,0-1-1,0 1-15,0 0 0,0-1 16,0 1 0,0 0-1,0-1 1,0 1-1,0 0-15,0-1 32,-17-17-32,17 18 15,0-1 1,0 1-16,0 0 16,0-1-1,0 1 1,0 0-1,0-1 32,0 1-15</inkml:trace>
  <inkml:trace contextRef="#ctx0" brushRef="#br0" timeOffset="110126.43">21996 8414 0,'-18'0'15,"0"0"1,1 0-1,-1 0 1,18 17-16,-17-17 16,17 18-16,-18-18 15,18 18 1,-18-18-16,18 17 16,0 1-16,-17-18 15,17 18 1,-18-18-16,18 17 0,0 1 15,0 0-15,-18-18 16,18 17-16,-17-17 0,17 18 16,0-1-16,-18 1 0,18 0 15,0-1-15,-18-17 16,18 18-16,-17 0 0,17-1 16,0 1-16,-18-18 15,18 18-15,0-1 0,0 1 16,0-1-1,0 1 1,0 0-16,0-1 0,0 1 16,0 0-1,0-1-15,0 1 16,0 0-16,0-1 31,18-17-31,-18 18 0,0-1 0,17-17 16,-17 18-1,0 0 1,0-1-16,18-17 16,0 0-1,-1 0 1,1 18 0,-18 0-1,18-18-15,-1 17 16,1-17-1,0 0-15,-1 0 16,1 0-16,-1 0 16,1 0-16,0 0 15,-1 0-15,1 0 16,0 0-16,-1 0 16,1 0-1,0 0 1,-1 0-1,1 0 1,-1 0 0,1 0-16,0-17 15,-18-1-15,17 18 16,1 0-16,-18-18 16,18 1-16,-18-1 15,17 18 1,-17-18-16,18 1 15,-18-1 1,18 18-16,-18-17 16,0-1-1,0 0 1,0 1-16,0-1 16,0 0-1,0 1-15,0-1 16,0 0-1,0 1-15,0-1 16,0 1-16,0-1 16,0 0-1,0 1 1,0-1-16,-18 18 16,0 0-16,18-18 15,0 1-15,-17 17 16,17-18-1,-18 0 1,0 18 0,18-17-16,0-1 15,-17 18 1,17-17-16,0-1 16,-18 18-1,18-18 1,-18 1-16,1 17 31,17-18-15,-18 18-1,18-18-15,0 1 47,-17 17-31,-1-18 31,0 18-32,18-18 1,-17 18 31,-1 0-32,0 0 1,1 0 15,-1 0 1,0 0-1,1 0-16,17 18 17,-18-18-32,18 18 15,0-1-15,0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53:44.4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7514 13388 0,'-17'0'94,"-1"0"-94,18 18 16,-18-18-16,1 0 15,17 17-15,-18-17 16,18 18 0,-18-18-16,18 17 15,-17-17-15,-1 0 16,18 18-16,-18 0 16,1-18-1,17 17-15,-18-17 16,1 18-1,17 0-15,-18-18 0,18 17 0,0 1 32,-18-18-32,18 18 0,-17-1 15,-1-17-15,18 18 16,0 0-16,-18-18 16,1 0-16,17 17 15,0 1-15,0-1 16,-18-17-16,18 18 15,0 0-15,-18-1 0,1 1 16,17 0 0,-18-18-16,18 17 15,0 1-15,-18 0 16,18-1-16,0 1 16,-17-1-16,17 1 15,0 0 1,0-1-1,0 1 1,0 0-16,0-1 16,0 1-16,0 0 15,0-1-15,0 1 16,0-1-16,0 1 16,0 0-16,0-1 15,0 1-15,0 0 0,0-1 16,0 1-16,0 0 15,0-1-15,0 1 16,0 0-16,0-1 0,0 1 16,0-1-16,17 1 15,-17 0-15,18-1 16,-18 1-16,18 0 0,-18-1 16,17 1-16,1 0 0,-18-1 15,0 1-15,18-18 0,-18 17 0,17 1 16,1 0-16,-18-1 15,18 1-15,-1-18 0,1 18 16,-18-1-16,18-17 0,-1 18 16,1 0-1,-1-1-15,1-17 16,0 0-16,-1 18 0,1-1 16,0-17-1,-1 18-15,1-18 16,0 18-16,-1-1 15,1-17-15,-1 18 16,1-18 0,0 0-16,-1 0 0,-17 18 15,18-18-15,0 17 16,-1-17-16,1 0 16,0 0-16,-18 18 15,17-18-15,1 18 16,-1-18-16,-17 17 15,18-17-15,0 0 0,-1 0 16,1 18 0,0-18-1,-1 0 1,1 18-16,0-18 16,-18 17-16,17-17 15,1 0-15,0 0 16,-1 0-16,-17 18 15,18-18-15,-1 0 16,-17 17-16,18-17 0,0 0 16,-1 18-1,1-18 1,0 0-16,-18 18 16,17-18-16,1 17 15,0-17 1,-1 0-16,1 0 0,-1 0 15,1 0-15,0 18 16,-1-18 0,1 0-16,0 0 0,-1 0 15,1 0-15,0 0 0,-1 0 16,1 0-16,-1 0 16,1 0-16,0 0 15,-1 0-15,1 0 0,0 0 16,-1 0-1,1 0-15,0 0 0,-1 0 16,1 0-16,0 0 16,-1 0-16,1 0 15,-1 0-15,1 0 0,0 0 16,-1 0-16,1 0 16,0 0-16,-18-18 15,17 18-15,1-17 16,0 17-16,-1 0 15,-17-18-15,18 18 16,-1 0-16,1 0 16,0 0-1,-1-18-15,-17 1 16,18 17-16,0 0 16,-1 0-16,-17-18 15,18 18 1,-18-17-16,18 17 0,-1-18 15,1 18 1,-1 0-16,-17-18 0,18 18 16,-18-17-1,18 17-15,-18-18 16,17 18-16,-17-18 16,18 18-16,-18-17 0,18 17 15,-1 0-15,-17-18 16,18 0-16,-18 1 0,18 17 15,-18-18-15,17 0 16,-17 1-16,18-1 16,0 18-16,-18-17 0,0-1 15,17 18-15,-17-18 16,18 1-16,-1 17 0,-17-18 16,0 0-16,0 1 15,18-1 1,-18 0-16,18 18 0,-18-17 15,0-1-15,0 1 16,17-1-16,-17 0 16,0 1-16,18-1 15,0 0-15,-18 1 16,0-1-16,0 0 0,0 1 16,0-1-16,0 1 15,17 17-15,-17-18 0,0 0 16,0 1-1,0-1-15,0 0 16,0 1 0,0-1-16,0 0 0,0 1 15,0-1-15,0 0 16,0 1 0,0-1-16,0-17 15,0 17-15,0 1 0,0-1 16,0 0-16,0 1 15,0-1-15,0 0 16,0 1-16,0-1 0,-17 18 0,17-17 16,0-1-16,-18 18 0,18-18 15,-18 1 1,18-1-16,0 0 16,0 1-1,0-1-15,0 0 16,-17 1-16,17-1 0,-18 18 15,18-17-15,0-1 16,0 0-16,-18 18 0,18-17 16,0-1-16,-17 18 0,17-18 0,-18 1 15,18-1-15,-17 0 16,17 1-16,-18-1 0,0 18 0,18-18 16,0 1-16,-17-1 0,17 1 15,-18 17-15,18-18 0,-18 0 16,1 1-16,17-1 15,-18 18-15,18-18 0,-18 18 16,18-17-16,-17 17 0,-1 0 0,18-18 16,-18 18-16,18-18 0,-17 18 15,-1-17-15,1 17 16,-1 0-16,18-18 0,-18 18 16,18-17-16,-17 17 0,-1 0 15,18-18-15,-18 18 0,1 0 16,-1 0-16,18-18 15,-18 18-15,1 0 16,17-17-16,-18 17 16,1 0-16,-1 0 0,18-18 15,-18 18-15,1 0 0,-1 0 16,18-18-16,-18 18 0,1 0 16,17-17-16,-18 17 0,0 0 15,1 0-15,-1 0 0,1 0 16,-1 0-16,0 0 0,1 0 15,17-18-15,-18 18 0,0 0 0,1 0 16,-1 0-16,0 0 0,1 0 16,-1 0-16,0 0 0,1 0 15,-1 0-15,1 0 0,-1 0 16,0 0 0,1 0-16,-1 0 15,0 0-15,1 0 0,-1 0 16,0 0-1,1 0 1,-1 0-16,1 0 0,-1 0 16,0 0-1,1 0-15,-1 0 32,0 0-32,1 0 31,-1 0-16,0 0-15,1 0 32,-1 0-17,18 18-15,-17-18 0,-1 17 32,0-17-32,18 18 31,-17-18-31,-1 0 15,0 0-15,1 0 32,17 18-32,-18-18 15,0 0-15,18 17 16,-17-17 0,-1 0-16,0 0 15,1 18 16,-1-18-31,18 18 16,-17-1 0,-1-17-16,0 0 31,18 18-31,-17-1 0,-1 1 16,0-18-16,18 18 15,0-1-15,-17-17 16,17 18-1,-18-18-15,18 18 32,0-1-17,-18-17 79,1 0-78</inkml:trace>
  <inkml:trace contextRef="#ctx0" brushRef="#br0" timeOffset="6703.46">8978 16422 0,'0'17'218,"0"1"-202,0 0 0,0-1-1,18 1 17,-18 0-1,0-1-16,17 1 1,-17 0 31,0-1-31,0 1 15,0-1-16,0 1 1,0 0 15,0-1-15,0 1 0,0 0 15,0-1-16,0 1 32,0 0-15,0-1-17,0 1 32,0 0-16,0-1-15,0 1 31,0-1-16,0 1 32,0 0-32,0-1 16,0 1 46,0 0-14</inkml:trace>
  <inkml:trace contextRef="#ctx0" brushRef="#br0" timeOffset="7618.17">9013 16439 0,'0'-17'16,"18"17"15,0 0-16,-1 0-15,-17-18 0,18 18 16,0 0-16,-1 0 16,1 0-1,0 0-15,-1 0 0,1 0 16,0 0-16,-1 0 16,1 0-16,-1 0 0,1 0 15,0 0-15,-18 18 0,17-18 16,1 0-16,0 0 15,-1 0-15,1 0 16,0 17-16,-1-17 31,1 0-31,-1 18 16,1-18 0,0 0 15</inkml:trace>
  <inkml:trace contextRef="#ctx0" brushRef="#br0" timeOffset="8428.34">9137 16722 0,'18'0'62,"-1"0"-62,1 0 16,0 0 0,-1 0-1,1 0-15,-1 0 0,1 0 16,0 0-1,-1 0-15,-17 17 16,18-17 0,-18 18 31</inkml:trace>
  <inkml:trace contextRef="#ctx0" brushRef="#br0" timeOffset="9483.94">9119 16969 0,'18'0'94,"0"0"-94,-1 0 15,1 0 1,0 0 0,-1 0-16,1 0 15,-1 0-15,1 0 16,0 0-16,-18 17 15,17-17-15,1 0 16,0 0 0,-1 0-1,-17 18 79</inkml:trace>
  <inkml:trace contextRef="#ctx0" brushRef="#br0" timeOffset="11600.21">10178 16457 0,'-18'0'78,"18"-18"-78,-18 18 0,1 0 16,-1 0-1,0-17-15,1 17 16,17-18-16,-18 18 0,1 0 15,-1 0 1,0 0 0,1 0-1,-1 0 1,0 0-16,1 0 16,-1 0 15,0 0-31,18 18 15,-17-18 1,-1 0 0,18 17-1,0 1 1,-17 0-16,17-1 31,0 1-15,0 0-1,0-1-15,0 1 16,0 0 0,17-18-1,-17 17-15,18-17 0,-18 18 0,17-1 16,1-17 0,0 0-16,-18 18 0,17-18 15,1 0-15,0 18 16,-1-18-16,1 0 0,-18 17 0,18 1 15,-1-18-15,1 0 16,-1 18-16,-17-1 16,18-17-16,-18 18 15,18-18 1,-18 18 0,17-18-1,-17 17-15,18-17 31,-18 18 16,-18 0-31,1-18-16,-1 17 16,0-17-16,1 0 15,-1 18-15,1-18 16,-1 0-16,0 0 15,1 0-15,17 17 0,-18-17 16,0 0-16,18 18 16,-17-18-16,-1 0 15,0 0 1,1 0 15,-1 0-15,1 0-16,-1 0 15,0 0 1,1 0 15,-1-18-31,0 18 16,18-17 0,-17 17 15,-1 0 0,0 0 0,1 0 16</inkml:trace>
  <inkml:trace contextRef="#ctx0" brushRef="#br0" timeOffset="13781.84">10583 16404 0,'0'18'94,"0"-1"-79,18 1 1,-18 0-1,18-1-15,-18 1 16,0 0 0,0-1-16,17-17 15,-17 18 1,0 0-16,0-1 16,18-17-16,0 18 46,-18-1-46,0 1 32,0 0-17,0-1-15,0 1 32,0 0-17,0-1-15,0 1 31,0 0-15,0-1 0,0 1 15,0 0-15,0-1-1,0 1 32,0-1-16,-18-17 32,18 18-48,0 0 95,0-1-79</inkml:trace>
  <inkml:trace contextRef="#ctx0" brushRef="#br0" timeOffset="14824.08">10407 16369 0,'18'0'31,"-1"0"-15,1 0-16,0 0 0,-1 0 15,1 0 1,-1 0-16,1 0 0,0 0 16,-1 0-16,1 0 15,0 0-15,-1 0 0,1 0 16,0 0-16,-1 0 15,1 0-15,-1 0 0,1 0 16,0 0 0,-1 0-16,1 0 15,0 0 1,-1 0 0,1 0-1,-36 0-15,36 0 16,0 0-16,-18 18 125</inkml:trace>
  <inkml:trace contextRef="#ctx0" brushRef="#br0" timeOffset="16650">11148 16404 0,'0'18'78,"0"-1"-47,0 1-31,0 0 16,0-1-1,0 1-15,0 0 16,0-1 0,0 1-16,0 0 15,0-1 1,0 1 15,0-1-15,0 1-16,0 0 31,0-1 0,0 1-15,0 0 15,0-1-31,0 1 63,0 0-63,0-1 31,0 1 0,0 0 0,0-1 1,0 1 30,0-1-46,0 1 31,0 0 46,0-1-61,17-17 108,1 0-124,-18-17-16</inkml:trace>
  <inkml:trace contextRef="#ctx0" brushRef="#br0" timeOffset="17466.37">11201 16387 0,'17'0'31,"1"0"1,0 0-32,-1 0 15,1 0 1,0 0-1,-1 0-15,1 0 0,-1 0 32,1 0-32,0 0 15</inkml:trace>
  <inkml:trace contextRef="#ctx0" brushRef="#br0" timeOffset="17989.16">11218 16616 0,'18'0'16,"0"0"-1,-1 0-15,1 17 16,0-17-16,-1 0 16,1 0-16,-1 0 15,1 0-15,0 0 0</inkml:trace>
  <inkml:trace contextRef="#ctx0" brushRef="#br0" timeOffset="19047.64">11148 16933 0,'17'0'32,"1"0"-17,0 0-15,-1 0 16,1 0-16,0 0 0,-1 0 16,1 0-1,0 0-15,-1 0 0,1 0 16,-1 0-1,1 0-15,0 0 16,-1 0 31,1 0-16,0 0 63</inkml:trace>
  <inkml:trace contextRef="#ctx0" brushRef="#br0" timeOffset="21564.1698">11748 16316 0,'0'18'94,"0"-1"-79,0 1-15,0 0 16,0-1 0,0 1-1,0-1 1,0 1-16,0 0 16,0-1-1,0 1-15,0 0 16,0-1-1,0 1-15,0 0 16,0-1 0,0 1 15,-18-18-31,18 17 0,0 1 16,0 0 15,-18-1-16,18 1 1,-17-18-16,17 18 31,0-1-15,0 1 15,0 0-15,0-1-1,0 1 48,0 0-32,0-1 0,0 1 48,0-1-48,0 1 16,0 0 0,0-1-32</inkml:trace>
  <inkml:trace contextRef="#ctx0" brushRef="#br0" timeOffset="23834.1">11783 16387 0,'0'-18'15,"17"0"17,1 18-1,-18-17-31,18 17 47,-1 0-32,1 0 1,0 0 0,-1 0-1,1 0 1,0 0-1,-1 0 1,1 0 15,-1 0-15,1 0 15,-18 17-15,18-17-16,-18 18 15,17 0 17,-17-1-17,0 1 1,0-1 15,0 1-15,0 0 15,0-1-31,0 1 16,0 0 15,0-1 0,-17 1-15,-1-18-1,0 0 1,1 0-16,17 18 16,-18-18-1,18 17-15,-17-17 0,-1 0 32,0 0-1,1 0-16,-1 18-15,0-18 16,1 0 0,-1 0-1,0 17 1,1-17-16,17 18 250,17-18-219,1 18-15,-18-1-1,18-17-15,-1 0 16,-17 18-16,18-18 16,0 0-1,-18 18-15,17-18 16,-17 17 0,18-17-16,0 0 15,-1 18 16,-17 0-31,18-1 16,-1-17 0,1 18 15,0 0-15,-1-18 15,-17 17-16,18-17 64,-18 18-64,18-18 1,-18 17-1,17-17 1,1 0 62,-18 18-78</inkml:trace>
  <inkml:trace contextRef="#ctx0" brushRef="#br0" timeOffset="26144.62">12100 16880 0,'0'18'31,"18"-18"-31,0 18 31,-1-18-15,-17 17-16,18-17 0,-1 0 15,1 0 17,0 0-1,-18 18-16,17-18 1,-17 18 109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54:41.5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4075 229 0,'-18'0'109,"0"0"-93,1 0-1,-1 0 1,0 0 0,18 18 15,-17-18-15,-1 0-1,0 0-15,1 0 31,17 18-31,-18-18 16,18 17-16,-17-17 16,17 18-16,-18-18 15,0 18 1,1-18 0,17 17-16,-18-17 31,18 18-31,-18-18 15,18 17-15,0 1 16,-17-18 0,-1 0-1,18 18 1,-18-18 0,18 17-1,0 1 1,-17-18-16,-1 0 31,18 18-15,-17-18-16,17 17 15,-18-17 1,0 18 0,18 0-1,-17-18 1,17 17-1,-18-17 1,18 18 0,0-1-1,-18 1-15,1 0 32,17-1-17,-18-17-15,0 18 16,18 0-1,0-1 1,0 1 0,-17-18-16,17 18 15,0-1-15,-18-17 16,18 18 0,0-1-1,0 1-15,0 0 16,0-1-16,-17-17 15,17 18 1,0 0-16,0-1 16,0 1-1,0 0-15,-18-18 16,18 17 0,0 1-16,0 0 0,0-1 15,0 1 1,0-1-16,0 1 15,0 0 1,0-1-16,0 1 16,0 0-1,18-18-15,-18 17 0,0 1 16,0 0-16,17-1 16,1 1-16,-18-1 0,17 1 15,1 0 1,0-18-16,-18 17 0,17-17 15,1 18-15,0 0 0,-1-18 16,1 0-16,-18 17 0,18-17 16,-1 0-16,1 0 0,-1 18 15,1-18-15,0 18 0,-1-18 16,1 0-16,0 0 0,-18 17 16,17-17-16,1 0 0,0 0 0,-18 18 15,17-18-15,1 0 0,-1 0 16,1 0-16,0 0 0,-1 0 15,1 0-15,0 0 0,-1 0 16,1 0-16,0 0 0,-1 0 16,1 0-16,0 0 0,-1 0 15,1 0-15,-1 0 0,1 0 16,0 0-16,-1 0 0,1 0 16,0 0-16,-1 0 0,1 0 15,0 0 1,-1 0-16,1 0 15,-1 0-15,1 0 16,0 0-16,-1 0 16,1 0-16,0 0 0,-1 0 15,1 0-15,0 0 16,-1 0-16,1 0 0,-1 0 16,1 0-16,0 0 15,-1 0-15,1 0 0,0 0 16,-1 0-16,1 0 0,0 0 15,-1 0-15,1 0 0,0 0 16,-1 0-16,1 0 16,-1 0-16,1 0 0,0 0 15,-1 0-15,1 0 16,17 0-16,-17 0 16,0 0-16,-1 0 0,-17 17 15,18-17-15,-1 0 0,1 0 0,0 0 16,-1 0-16,1 0 0,0 0 15,-1 0-15,1 0 16,0 0-16,-1 0 0,1 0 16,-1 0-16,1 0 15,0 0-15,-1 0 16,1 0-16,0 0 0,-1 0 16,1 0-16,0 0 15,-1 0-15,1 0 0,0 0 0,-1 0 16,1 0-16,-1 0 15,1 0-15,0 0 16,-1 0-16,1 0 16,0 0-16,-1 0 15,1 0-15,0 0 0,-1 0 16,1 0-16,-1 0 16,1 0-16,0 0 0,-1 0 15,1 0 1,0 0-16,-1 0 0,1 0 15,0 0-15,-1 0 0,1 0 16,-1 0-16,1 0 16,0 0-16,-1 0 15,1 0-15,0 0 0,-1 0 16,1 0 0,0 0-1,-1 0 1,1 0-1,0 0 1,-1 0-16,1 0 16,-1 0-1,1 0 1,0 0 0,-1 0-16,1 0 15,0 0 1,-1 0-16,1 0 15,0 0-15,-1 0 16,1 0-16,-1 0 16,1 0-16,0 0 31,-1 0-31,1 0 0,0 0 16,-1 0-16,1 0 15,0 0-15,-1 0 0,1 0 16,-1 0-16,1 0 15,0 0-15,-1 0 16,1 0-16,0 0 16,-1 0-16,1 0 15,0 0-15,-1 0 16,1 0-16,0 0 16,-1 0-16,1 0 0,-1 0 15,1 0-15,0 0 16,-1 0-16,1 0 15,0 0-15,-1 0 16,1 0-16,0 0 16,-1 0-16,1 0 15,-1 0-15,1 18 16,0-18-16,-1 0 0,1 0 16,0 0-16,-1 0 15,1 0-15,0 0 16,-1 0-16,1 0 15,-1 0-15,-17 18 0,18-18 16,0 0-16,-1 0 16,1 0-16,0 0 0,-1 0 15,1 0 1,0 0-16,-1 0 16,1 0-16,0 0 15,-1 0-15,1 0 0,-1 0 16,1 0-16,0 0 0,-1 0 15,1 0-15,0 0 16,-1 0-16,1 0 0,0 0 16,-1 0-16,1 0 15,-1 0-15,1 0 16,0 0-16,-1 0 0,1 0 16,0 17-16,-1-17 0,1 0 15,0 0-15,-1 0 0,1 0 16,-1 0-16,1 0 0,0 0 15,-1 0-15,1 0 0,0 0 16,-1 0-16,1 0 16,0 0-16,-1 0 0,1 0 15,0 0-15,-1 0 0,1 0 16,-1 0-16,1 0 16,0 0-16,-1 0 15,1 0 1,0 0-16,-1 0 0,1 0 15,0 0-15,-1 0 0,1 0 16,-1 0-16,-17 18 0,18-18 0,0 0 16,-1 0-16,1 0 0,0 0 15,-1 0-15,1 0 0,0 0 16,-1 18-16,18-18 0,-17 0 16,0 0-16,-1 0 0,1 0 15,0 0-15,-1 0 0,1 0 16,0 0-16,17 0 15,-17 0-15,-1 0 0,1 0 16,-1 0-16,1 0 16,0 0-16,-1 0 15,1 0-15,0 0 16,-1 0-16,1 0 16,0 0-16,-1 0 15,1 0-15,-1 0 0,1 0 16,0 0-16,-1 0 0,1 0 15,0 0-15,-1 0 0,1 0 16,0 0-16,-1 0 0,1 0 16,-1 0-16,1 0 0,0 0 15,-1 0-15,1 0 16,0 0-16,-1 0 0,1 0 16,0 0-16,-1 0 15,1 0-15,0 0 0,-1 0 16,1 0-16,-18 17 0,35-17 15,-17 0-15,-1 0 16,1 0-16,0 0 0,17 0 16,-17 0-16,-1 0 0,1 0 15,-1 0-15,1 0 0,0 0 16,-1 0-16,1 0 16,0 0-16,-1 0 0,1 0 15,0 0-15,-1 0 16,1 0-16,-1 0 0,1 0 15,0 0-15,-1 0 0,1 0 16,0 0-16,-1 0 0,1 0 16,0 0-16,-1 0 0,1 0 15,0 0-15,-1 0 0,1 0 16,-1 0-16,1 0 16,0 0-1,-1 0-15,1 0 0,0 0 16,-1 0-1,1 0-15,0 0 16,-1 0-16,1 0 16,-1 0-16,1 0 15,0 0-15,-1 0 16,1 0-16,0 0 16,-1 0-16,1 0 15,0 0-15,-1 0 0,1 0 16,-1 0-16,1 0 15,-18-17-15,18 17 16,-1 0-16,-17-18 16,18 18-16,0 0 15,-1-18-15,1 18 16,0 0 0,-1 0-16,1 0 15,-18-17-15,18 17 16,-1-18-1,1 18-15,-1 0 16,1 0 0,-18-18-16,18 18 15,-1-17-15,-17-1 16,18 18 0,0 0-16,-1 0 15,1 0-15,-18-17 16,18 17-16,-18-18 0,17 18 15,-17-18-15,18 18 0,-1 0 16,-17-17-16,18 17 16,-18-18-16,18 18 0,-1-18 15,1 18 1,0-17-16,-1-1 16,1 18-1,-18-18-15,18 1 16,-18-1-1,17 18 1,-17-17-16,0-1 16,18 18-16,-18-18 15,0 1-15,0-1 16,0 0-16,17 1 16,-17-1-1,0 0 1,0 1-16,0-1 0,0 1 15,0-1-15,0 0 16,0 1-16,0-1 0,0 0 16,0 1-16,0-1 15,0 0 1,0 1-16,0-1 16,0 0-16,0 1 15,0-1-15,0 1 16,-17 17-16,17-18 15,-18 0-15,18 1 16,0-1 0,-17 18-16,17-18 0,-18 1 15,0 17 1,18-18-16,-17 0 16,-1 1 15,0 17-31,18-18 0,-17 18 15,-1-17-15,0 17 16,1 0-16,-1-18 16,1 18-1,17-18 1,-18 18-16,0 0 0,1 0 31,-1 0-31,18-17 0,-18 17 16,1 0-16,-1 0 0,0 0 15,1 0 1,-1 0-16,1 0 16,-1 0-16,0 0 15,1 0 1,-1 0-16,0 0 16,1 0-16,-1 0 0,0 0 15,1 0-15,-1 0 16,0 0-16,1 0 0,-1 0 15,1 0-15,-1 0 0,0 0 16,1 0-16,-1 0 0,0-18 16,1 18-16,-1 0 0,0 0 15,1-18-15,-1 18 16,1 0-16,-1 0 0,0 0 16,1-17-16,-1 17 0,0-18 15,1 18-15,-1 0 0,0-18 16,1 18-16,-1 0 0,1 0 15,-1 0-15,0 0 0,1 0 16,-1 0-16,0 0 0,1 0 16,-1 0-16,0 0 0,1 0 0,-19 0 15,19 0-15,-1-17 16,-17 17-16,17 0 0,-17 0 16,17 0-16,1-18 0,-1 18 15,-17 0-15,17 0 16,1 0-16,-1 0 0,0 0 15,1 0-15,-1 0 0,18-17 16,-18 17-16,1 0 0,-19 0 16,19 0-16,-1 0 0,1 0 15,-1 0-15,0 0 0,-17 0 16,17 0-16,1 0 0,-1 0 16,0 0-16,1 0 15,-1 0-15,0 0 0,1 0 16,-1 0-16,1 0 0,-1 0 0,0 0 15,1 0-15,-1 0 0,0 0 16,1-18-16,-1 18 16,0 0-16,1 0 0,-1 0 15,1 0-15,-1 0 0,0 0 16,1 0-16,-1 0 0,0-18 16,1 18-16,-1 0 0,0 0 15,1 0-15,-1 0 0,1 0 16,-1 0-16,0 0 0,1 0 15,-1-17-15,0 17 0,1 0 16,-1 0-16,0 0 0,1 0 16,-1 0-16,0 0 0,1 0 0,-1 0 15,1 0-15,-1 0 0,0 0 0,1 0 16,-1-18-16,-17 18 0,-1 0 16,1-18-16,18 18 0,-19 0 0,-17 0 15,36-17-15,-19 17 0,1 0 0,18 0 16,-19 0-16,19 0 0,-1-18 0,-17 18 15,-1 0-15,1 0 0,0 0 16,17 0-16,1 0 0,-1 0 16,0 0-16,-17 0 0,17 0 15,1-18-15,-1 18 0,0 0 0,1 0 16,-18 0-16,17 0 16,0-17-16,1 17 0,-1 0 15,0 0-15,1 0 0,-1 0 16,0 0-16,1 0 0,-18 0 15,17 0-15,0 0 0,1 0 16,-19 0-16,19 0 0,-1 0 16,0 0-16,-17 0 0,35-18 0,-18 18 15,1 0-15,-18 0 0,-1 0 16,19 0-16,-19 0 0,19 0 16,-1 0-16,-17 0 0,0 0 15,-1 0-15,19 0 0,-19 0 16,1 0-16,17 0 0,1 0 15,-1 0-15,1 0 0,-19 0 16,19 0-16,-1 0 0,0 0 16,1 0-16,-19 0 0,19 0 15,-1 0-15,0 0 0,-17 0 16,18 0-16,-1 0 16,0 0-16,1 0 0,-1 0 0,0 0 15,1 0-15,-1 0 0,-17 0 0,17 0 16,-17 0-16,17 0 15,-17 0-15,17 0 0,-17 0 16,17 0-16,1 0 0,-1 0 16,1 0-16,-19 0 0,19 0 15,-1 0-15,0 0 0,1 0 16,-1 0-16,0 0 0,1 0 0,-1 0 16,0 0-16,1 0 0,-1 0 0,1 0 15,-1 0-15,0 0 0,1 0 0,-1 0 16,-17 0-16,-1 0 15,19-18-15,-1 18 0,1 0 0,-19 0 16,19 0-16,-19 0 0,19 0 16,-1 0-16,0 0 0,1 0 0,-1 0 15,-17-17-15,17 17 0,-17 0 16,17 0-16,1 0 0,-19 0 16,19 0-16,-1 0 15,0 0-15,1 0 0,-1 0 16,1 0-16,-1 0 0,0 0 15,1 0-15,-1 0 16,0 0 0,1 0-16,-1 0 15,0 0-15,1 0 16,-1 0 0,1 0-16,-1 0 15,0 0-15,1 0 16,-1 0-1,0 0-15,1 0 0,-1 0 16,0 0 0,1 0-1,-1 0-15,1 0 16,-1 0 0,0 0-16,1 0 15,-1 0 1,0 0-16,1 0 15,-1 0-15,0 0 16,1 17-16,-1-17 16,0 0-16,1 0 15,-1 0 1,1 0-16,17 18 0,-18-18 16,0 0-16,18 18 15,-17-18-15,-1 0 16,0 0-16,18 17 15,-17-17-15,-1 0 16,0 0-16,1 0 16,-1 0-16,18 18 15,-17-18-15,-1 0 16,18 18-16,-18-18 0,1 0 16,-1 0-1,0 0 1,1 0-1,-1 0 1,0 0 0,1 0-16,17 17 0,-18-17 15,1 0 1,-1 0-16,0 18 16,18 0-16,-17-18 46</inkml:trace>
  <inkml:trace contextRef="#ctx0" brushRef="#br0" timeOffset="5296.09">13282 16334 0,'0'17'172,"0"1"-156,0 0-1,0-1 17,0 1-17,0-1 1,18-17 0,-18 18-16,0 0 15,0-1 1,0 1-1,0 0-15,0-1 16,0 1 0,0 0-1,0-1 1,0 1-16,0-1 16,17-17-1,-17 18-15,0 0 16,0-1-1,0 1 1,0 0-16,0-1 31,0 1-15,0 0 0,0-1 15,0 1-16,0 0 1,0-1 0,0 1-1,0-1 17,0 1 14,0 0-30,0-1 62,0 1-31</inkml:trace>
  <inkml:trace contextRef="#ctx0" brushRef="#br0" timeOffset="6246.38">13282 16281 0,'18'0'62,"-1"0"-31,1 0 1,0 0-17,-1 0 1,1 0-1,0 0 1,-1 0 0,1 0 31,-1 0-16,1 0 31,0 0-30,-1 0 14</inkml:trace>
  <inkml:trace contextRef="#ctx0" brushRef="#br0" timeOffset="7413.84">13370 16686 0,'18'0'79,"0"0"-64,-1 0-15,1 0 16,-1 0-1,1 0 1,0 0-16,-18 18 16,17-18-16,-17 18 15,18-18 1,0 0-16,-1 0 16,1 0 62,0 0-47,-18 17 16</inkml:trace>
  <inkml:trace contextRef="#ctx0" brushRef="#br0" timeOffset="9000.93">13353 16969 0,'17'0'109,"1"0"-93,0 0-1,-1 0 1,1 0 0,-1 0-1,1 0 16,0 0 1,-1 0-32,1 0 31,0 0-15,-1 17-1,1-17 16,0 0-15,-1 0 15,1 0-15,0 0 0,-18 18-1,17-18 16</inkml:trace>
  <inkml:trace contextRef="#ctx0" brushRef="#br0" timeOffset="10285.51">13511 16298 0,'18'0'109,"0"0"-93,-1 0-16,1 18 15,0-18 1,-1 0 31,1 0-32,0 0 17,-1 0-17,1 0 48,-1 0-32,1 0 47</inkml:trace>
  <inkml:trace contextRef="#ctx0" brushRef="#br0" timeOffset="12026.72">14076 16316 0,'17'0'47,"-17"18"0,0-1-47,0 1 15,0 0 16,0-1-31,0 1 16,0-1 0,0 1-1,0 0-15,0-1 16,0 1-16,0 0 16,0-1-1,0 1-15,0 0 16,0-1-1,0 1 1,0-1 0,0 1-16,18-18 15,-18 18 1,0-1 0,0 1-16,0 0 31,0-1-16,0 1 1,18-18 0,-18 18-1,0-1 1,17 1 0,-17 0-1,0-1 16,0 1 1,0-1-17,0 1 1</inkml:trace>
  <inkml:trace contextRef="#ctx0" brushRef="#br0" timeOffset="12984.15">13935 16298 0,'17'0'94,"1"0"-79,0 0-15,-1 0 16,1 0-1,0 0-15,-1 0 0,1 0 16,-1 0-16,1 0 16,0 0-16,-1 0 0,1 0 15,0 0-15,-1 0 0,1 0 16,0 0 0,-1 0-1,1 0 1,0 0-1,-1 0 79,1 18-78</inkml:trace>
  <inkml:trace contextRef="#ctx0" brushRef="#br0" timeOffset="14939.43">14534 16316 0,'0'-18'79,"18"18"-33,-18 18-14,18 0-1,-18-1-15,0 1-1,0 0 1,0-1-1,0 1-15,0-1 16,0 1 0,0 0-16,0-1 15,0 1 1,0 0-16,0-1 16,0 1-16,0 0 15,0-1 1,0 1-1,0-1-15,0 1 16,0 0 0,0-1-1,0 1 1,0 0 15,0-1-31,0 1 31,0 0-15,0-1 15,0 1 1,0 0-17,0-1 1,0 1 109,0-1-94,-18-17 0,18 18 1,0 0 108</inkml:trace>
  <inkml:trace contextRef="#ctx0" brushRef="#br0" timeOffset="16978.34">14887 16316 0,'0'18'63,"0"-1"-63,0 1 16,18-18-16,-18 18 31,0-1-16,0 1 1,0-1 0,0 1-1,0 0 1,0-1 0,0 1-16,0 0 46,0-1-46,0 1 32,0 0-1,0-1-15,0 1-1,0-1 1,0 1-1,0 0 17,0-1-17,0 1 1,0 0 0,0-1-1,0 1 1,0 0 15,0-1-31,0 1 47,0 0-31,0-1-1,0 1 16,0-1 48,0 1-48,-18-18 94</inkml:trace>
  <inkml:trace contextRef="#ctx0" brushRef="#br0" timeOffset="17762.74">14640 16633 0,'0'-17'62,"18"17"-30,0 0-32,-1 0 15,1 0 1,-1 0-16,1 0 16,0 0-16,-1 0 15,1 0 1,0 0-16,-1 0 62,1 0-30</inkml:trace>
  <inkml:trace contextRef="#ctx0" brushRef="#br0" timeOffset="19814.77">15346 16263 0,'0'18'94,"-18"-18"-94,1 17 31,17 1-31,-18-18 16,18 18-16,0-1 15,0 1 1,-18-18-16,18 18 15,-17-18-15,17 17 16,0 1-16,0-1 16,0 1-1,-18-18 1,18 18-16,0-1 16,-18-17-16,1 18 15,17 0 1,0-1-1,0 1 1,-18 0 15,0-1-15,18 1 15,0-1-15,-17-17-1,17 18-15,0 0 32,0-1-1,0 1-15,0 0 30,0-1-30,-18-17 0,18 18 31,-17-18-16,17 18-16,0-1 1,0 1 31,0 0-16,-18-18-31,18 17 16,0 1 15,-18-18-15,18 17-16,-17-17 15,17 18 1,0 0 31,17-18 172</inkml:trace>
  <inkml:trace contextRef="#ctx0" brushRef="#br0" timeOffset="22024.41">15416 16298 0,'18'18'78,"0"-18"-62,-18 18-1,17-1-15,-17 1 16,0 0-1,18-18 1,-18 17-16,18 1 16,-1-18-1,-17 17-15,0 1 16,0 0 0,18-18-1,-18 17-15,18 1 16,-18 0-1,0-1 1,0 1 0,17-18-1,-17 18-15,0-1 16,18-17 0,-18 18-1,0-1 1,0 1-1,17-18 17,-17 18-17,0-1 1,0 1-16,0 0 47,0-1-32,0 1 1,0 0 31,0-1 0,0 1 78,0 0-94,0-1 32,0 1 15,0-1-31,0 1 31</inkml:trace>
  <inkml:trace contextRef="#ctx0" brushRef="#br0" timeOffset="22955.91">15258 16598 0,'17'0'78,"1"0"-47,0 0-31,-1 0 0,1 0 16,-18 18-16,17-18 15,1 0-15,0 0 16,-1 0-16,1 0 15,0 0 1,-1 0-16,1 0 31,0 0-15,-1 0 0,1 0 15</inkml:trace>
  <inkml:trace contextRef="#ctx0" brushRef="#br0" timeOffset="27001.02">15804 16245 0,'18'0'78,"-18"18"-62,0 0 15,0-1-31,18-17 0,-18 18 31,0 0-15,0-1-1,0 1 1,0 0 0,0-1 15,0 1-15,0-1-16,0 1 31,0 0-16,0-1 1,0 1 15,0 0-15,0-1 31,0 1-32,-18-18 1,18 18 0,0-1 15,0 1-15,0-1-1,0 1 32,0 0-16,0-1-15,0 1 31,0 0-32,0-1 32,0 1-31,0 0 0,0-1 30,0 1-30,0 0 0,0-1 15,0 1-15,0-1 62,0 1 265,0 0-280</inkml:trace>
  <inkml:trace contextRef="#ctx0" brushRef="#br0" timeOffset="29844.97">15893 16316 0,'17'0'94,"-17"18"-94,18-18 16,0 17-16,-1 1 15,1 0-15,-1-18 16,-17 17-1,0 1 1,18-1-16,0-17 16,-18 18-1,17-18-15,1 18 16,0-1-16,-1 1 31,-17 0-31,18-18 16,0 0-1,-18 17-15,0 1 16,0 0 0,17-18-1,-17 17-15,0 1 16,18-18-16,-18 17 16,18-17 15,-18 18-31,0 0 15,0-1 1,17-17-16,1 0 63,-18 18-63,0 0 31,17-1 47,-17 1-47,18-18-15,-18 18 31,18-18 15,-18 17-31,0 1 1,0-36 280,0 1-234,0-1-62,0 0-16,0 1 31,0-1-15,17 18 15,-17-18-31,0 1 16,0-1-16,0 0 31,0 1-31,0-1 0,18 18 16,-18-17-16,0-1 15,0 0-15,0 1 31,0-1-15,0 0 15,0 1-15,18 17-16,-18-18 16,0 0-1,0 1 1,0-1-1,0 1 17,0-1-17,0 0 17,0 1-17,0-1 1,0 0 31,0 1-16,0-1 0</inkml:trace>
  <inkml:trace contextRef="#ctx0" brushRef="#br0" timeOffset="41136.87">16739 16281 0,'-17'0'141,"17"17"-94,-18-17-16,0 0 0,18 18-15,-17-18-16,17 18 16,0-1-1,-18-17 1,18 18-1,-18-18 1,18 18 0,-17-18-1,17 17 1,0 1 0,0-1 15,0 1 16,-18-18-47,18 18 15,0-1 1,0 1 31,0 0-32,0-1 17,0 1-17,0 0 17,0-1-1,0 1 0,0-1-31,0 1 31,0 0-15,0-1 0,0 1 30,0 0-46,0-1 47,0 1-15,18-18-1,-18 18-16,17-18 17,-17 17-17,0 1 17,18-18-32,-18 18 46,18-18 1,-1 0-31,1 0 0,-18 17-16,18-17 31,-1 0-16,-17 18 1,18-18 0,0 0 15,-1 0-15,1 0 30,0 0-14,-1 0-32,1 0 31,-1 0-15,1 0 15,0 0-31,-1 0 15,1 0 17,0 0-17,-1 0 17,1 0 14,0 0-30,-18-18-16,17 18 31,-17-17-15,0-1 0,0 0-1,18 18-15,-1-17 16,-17-1-1,0 0 1,0 1 0,0-1-1,0 0 1,0 1 0,18-1-1,-18 0 1,0 1-1,0-1 1,0 1 15,0-1-15,0 0 0,0 1 15,0-1-16,0 0 17,0 1-17,0-1 1,0 0 31,0 1-32,0-1 1,0 1 15,0-1-15,0 0 31,-18 18-32,1-17-15,17-1 63,-18 18-16,1 0-16,17-18-31,-18 18 31,18-17-15,-18 17 15,18-18-31,-17 18 16,-1 0-1,0 0 17,1 0-1,-1 0-15,18-18-16,-18 18 62,1 0-31,-1 0 1,1 0-17,-1 0 1,0 0 15,1 0 0,-1 0 1,18 18-32,0 0 31,-18-18-16,18 17-15,-17-17 16</inkml:trace>
  <inkml:trace contextRef="#ctx0" brushRef="#br0" timeOffset="44232.31">17268 16298 0,'18'0'94,"0"0"-78,-1 18-1,-17 0-15,0-1 16,18-17-16,-18 18 15,18 0 1,-1-18-16,-17 17 16,0 1-16,0-1 15,18-17 1,0 18 0,-18 0-16,0-1 15,0 1 1,17-18-16,-17 18 0,18-1 31,-18 1-31,18-18 16,-18 18-16,0-1 15,0 1 1,0-1-16,17-17 16,-17 18-1,0 0-15,18-18 16,-18 17-1,17-17 17,-17 18-17,0 0 1,18-18 93,-18 17-93,0 1 31,0 0-47,18-18 15,-18 17 48,0 1-16,17-18-16,-17 18-31,0-1 125,18-17-125,-18 18 31,18-18 454,-18-18-470,0 1 17,17 17-32,-17-18 0,18 0 15,-18 1 1,0-1-1,18 18 1,-18-18-16,0 1 16,0-1-1,0 0 1,0 1-16,0-1 16,17 18-1,-17-18-15,0 1 16,0-1-16,0 1 15,0-1 1,0 0-16,0 1 31,0-1-15,0 0 31,0 1-47,0-1 15,18 18 1,-18-18 15,0 1-15,0-1 15,17 18 0,-17-17-31,0-1 16,18 18 0,-18-18-1,0 1 1,18 17 0,-18-18-16,0 0 31,0 1 0,0-1 47</inkml:trace>
  <inkml:trace contextRef="#ctx0" brushRef="#br0" timeOffset="45769.41">17974 16228 0,'0'17'78,"0"1"-62,0 0-1,0-1 1,0 1 0,0 0-16,0-1 15,0 1 1,0 0 0,0-1-1,0 1 1,0-1-16,0 1 31,0 0-31,0-1 0,0 1 31,0 0-31,0-1 16,0 1 0,0 0-16,0-1 31,0 1-31,0-1 15,0 1-15,0 0 16,18-1-16,-18 1 31,17-18-31,-17 18 16,0-1 15,0 1-15,0 0-1,0-1 17,0 1 15,0 0-16,0-1 31,0 1-15,0-1 47,18 1-47</inkml:trace>
  <inkml:trace contextRef="#ctx0" brushRef="#br0" timeOffset="46619.7">18027 16316 0,'18'0'110,"-1"0"-110,1 0 15,0 0-15,-1 0 16,1 0-16,-1 0 16,1 0-16,0 0 15,-1 0-15,1 0 16,0 0-1,-1 0 1,1 0 15</inkml:trace>
  <inkml:trace contextRef="#ctx0" brushRef="#br0" timeOffset="47273.37">18045 16581 0,'17'0'46,"1"0"-46,0 0 16,-1 0 0,1 0-1,-1 0-15,1 0 16,0 0 0,-1 0-16,1 0 15,-18 17 48</inkml:trace>
  <inkml:trace contextRef="#ctx0" brushRef="#br0" timeOffset="47939.1199">18115 16810 0,'0'18'78,"18"-18"-62,-1 0-16,1 0 15,0 0 1,-1 0-16,1 0 16,-18 17-16,18-17 15,-1 0-15,1 0 16,0 0 0,-1 0-16,1 0 15</inkml:trace>
  <inkml:trace contextRef="#ctx0" brushRef="#br0" timeOffset="48855.0199">18203 15910 0,'-17'18'63,"17"0"-48,0-1 17,0 1-17,0-1 17,0 1-17,0 0 16,-18-18-15,18 17 31</inkml:trace>
  <inkml:trace contextRef="#ctx0" brushRef="#br0" timeOffset="59631.46">19473 16140 0,'0'17'94,"0"1"-79,0 0 1,0-1-1,0 1 1,0-1 0,0 1-1,0 0 1,0-1-16,0 1 16,0 0-1,0-1-15,0 1 0,0 0 16,0-1-16,0 1 15,0-1-15,0 1 16,0 0 0,0-1-16,0 1 31,0 0-15,0-1-16,0 1 15,0 0 1,0-1-1,0 1 1,0-1-16,0 1 31,0 0-31,0-1 32,0 1-17,0 0 16</inkml:trace>
  <inkml:trace contextRef="#ctx0" brushRef="#br0" timeOffset="60819.28">19526 16510 0,'0'-18'16,"0"1"31,0-1-32,18 18-15,-18-18 16,18 18-16,-18-17 15,17 17-15,1-18 16,-18 1-16,0-1 0,17 18 16,1 0-16,0-18 15,-18 1-15,0-1 16,17 18 0,-17-18-16,18 1 15,0 17 1,-18-18-16,0 0 15,0 1 1,17 17 0,-17-18 15,18 18-31,-18-17 47,18 17-32,-18-18-15,17 18 32,-17-18-17,0 1 17,18 17-32,-18-18 31,0 0 16,17 18-32,-17-17 1,18 17 31,-18-18-32,18 18 32,-18-18-47,0 1 47</inkml:trace>
  <inkml:trace contextRef="#ctx0" brushRef="#br0" timeOffset="62078.24">19632 16475 0,'0'17'46,"18"-17"-46,-18 18 32,17-18-32,1 18 0,0-18 15,-18 17-15,17-17 16,1 0-16,-18 18 0,18-18 16,-1 18-16,1-18 15,-18 17-15,17 1 16,1-18-16,-18 17 0,18-17 15,-1 0 1,-17 18-16,18-18 16,-18 18-1,18-18 17,-18 17-17,17-17-15,1 0 47,-18 18-31,18-18 31,-18 18-32,17-18 16,1 0 16</inkml:trace>
  <inkml:trace contextRef="#ctx0" brushRef="#br0" timeOffset="64000.27">19967 16087 0,'18'0'47,"-18"17"-32,0 1-15,18-18 16,-1 18 0,-17-1-1,18-17 1,-18 18 0,17-18-1,-17 18 1,18-18-16,-18 17 0,18-17 31,-1 18-15,1-18 15,-18 17-31,0 1 47,18-18-47,-1 0 15,1 0 32,0 0-31,-18 18 0,17-18-16,1 0 78,-1 0-63,1 0 1,-18-18 15,18 18-31,-18-18 16,0 1-16,17 17 15,-17-18 1,18 1 0,0-1 15,-1 18-15,-17-18 15,18 18-16,-18-17 1,18 17-16,-1 0 16,-17-18 15,0 0-15,18 18-1,-18-17 1,17 17-1,-17-18 32,-17 18 47</inkml:trace>
  <inkml:trace contextRef="#ctx0" brushRef="#br0" timeOffset="65167.16">20267 16351 0,'0'18'78,"0"0"-78,18-18 16,-18 17-16,0 1 16,0-1-1,17-17 1,-17 18 0,0 0-1,0-1 1,0 1 15,0 0-31,0-1 16,0 1 15,0 0-31,0-1 31,0 1-15,0-1-1,0 1 32,0 0 16,0-1 15,0-34 31</inkml:trace>
  <inkml:trace contextRef="#ctx0" brushRef="#br0" timeOffset="67495.98">20955 16087 0,'0'-18'47,"-18"18"-32,18-18-15,-17 18 16,17-17 0,-18 17-16,0 0 15,1 0 1,-1 0-16,1 0 16,-1 0-1,0 0-15,1 0 16,-1 0-1,0 0 1,18 17-16,0 1 16,-17-18-1,-1 0 1,18 18 0,0-1-1,0 1 16,0 0-15,0-1 0,18-17-16,-18 18 15,17-18-15,1 18 16,0-18-16,-18 17 16,17-17-16,1 0 0,0 0 15,-18 18-15,17-18 0,1 0 16,-1 17-16,1-17 15,0 18-15,-1-18 16,1 18 0,0-18-16,-18 17 15,17-17-15,1 0 0,-18 18 16,18-18-16,-18 18 0,17-18 16,1 17-16,-1 1 46,-17 0-46,18-18 0,-18 17 16,18-17-16,-18 18 31,0-1-15,0 1 31,0 0-32,0-1 1,0 1 15,-18-18-15,0 0-16,18 18 16,-17-18-16,-1 0 15,18 17 1,-17-17-16,-1 0 15,0 0-15,1 0 32,-1 0-32,18 18 15,-18-18-15,1 0 16,-1 0 0,0 0-1,1 0-15,17 18 16,-18-18-16,1 0 0,-1 0 15,0 0-15,1 0 16,-1 0-16,0 0 16,1 0-1,-1 0-15,0-18 16,1 18-16,-1 0 16,1 0-16,-1 0 15,0 0 16,1 0 16,17-18-31,-18 18-16</inkml:trace>
  <inkml:trace contextRef="#ctx0" brushRef="#br0" timeOffset="69139.32">21273 16034 0,'0'17'47,"0"1"-31,0 0 0,0-1-1,17 1-15,-17 0 16,0-1-16,0 1 15,0 0 1,0-1-16,0 1 16,0-1-1,0 1 1,0 0-16,0-1 16,0 1-1,0 0-15,0-1 16,0 1-1,0 0 1,0-1 0,0 1-1,0-1-15,0 1 32,0 0-17,0-1 1,0 1 31,0 0-32,0-1 48,0 1 31,0 0-48</inkml:trace>
  <inkml:trace contextRef="#ctx0" brushRef="#br0" timeOffset="69838.33">21361 16034 0,'17'0'47,"1"0"-16,0 0-31,-18 17 0,17-17 16,1 0-16,0 18 15,-1-18 1,1 0-16,-1 0 47</inkml:trace>
  <inkml:trace contextRef="#ctx0" brushRef="#br0" timeOffset="70337.33">21378 16316 0,'18'0'16,"0"0"-16,-1 0 15,1 0 1,0 0-1,-1 0 1,1 18 62</inkml:trace>
  <inkml:trace contextRef="#ctx0" brushRef="#br0" timeOffset="70823.33">21378 16581 0,'18'0'16,"0"0"-1,-1 0 1,1 0 0,0 0-1,-1 0-15,1 0 16,-1 0-1,1 0 1,0 0 0,-1 0 15</inkml:trace>
  <inkml:trace contextRef="#ctx0" brushRef="#br0" timeOffset="73002.82">21802 15981 0,'0'17'79,"0"1"-64,0 0 1,0-1-16,0 1 15,0 0 1,0-1-16,0 1 16,0 0-16,0-1 15,0 1-15,0 0 16,0-1-16,0 1 31,0-1-31,0 1 16,0 0-1,0-1-15,-18-17 32,18 18-32,0 0 0,0-1 15,-18 1 1,18 0 0,0-1 15,0 1-16,0-1 1,0 1 31,0 0-31,0-1 30,0 1 33,0 0-48,18-18 47,-18 17-31,18-17-47,-1 0 15,1 0 1,0 0 0,-1 0-1,1 0 1,-18 18 0,18-18-16,-1 0 15,-17 18-15,18-18 16,-1 0-1,1 0-15,0 0 16,-1 0-16,1 0 31,-18 17-15,18-17 0,-1 0 15</inkml:trace>
  <inkml:trace contextRef="#ctx0" brushRef="#br0" timeOffset="74372.89">22296 15946 0,'0'17'63,"0"1"-32,0-1-31,0 1 0,0 0 15,0-1 1,0 1-16,17-18 16,-17 18-16,0-1 15,0 1 1,0 0 0,0-1-16,0 1 31,0 0-31,0-1 15,0 1-15,0-1 16,0 1 0,0 0-16,0-1 15,0 1 1,0 0 0,0-1-16,0 1 31,0 0-31,0-1 31,0 1-15,0-1-1,0 1 17,0 0-17,0-1 1,0 1 62,0 0-47,0-1 79</inkml:trace>
  <inkml:trace contextRef="#ctx0" brushRef="#br0" timeOffset="75664.31">22543 15981 0,'0'17'62,"0"1"-62,0 0 16,0-1 0,0 1-16,0 0 15,0-1-15,0 1 16,0 0-1,0-1-15,0 1 16,0 0-16,0-1 16,0 1-16,0-1 15,0 1 1,0 0-16,0-1 0,0 1 16,0 0-16,0-1 15,0 1 1,0 0-16,0-1 31,0 1-15,0-1-16,0 1 31,0 0-15,0-1-1,0 1 16,0 0 1</inkml:trace>
  <inkml:trace contextRef="#ctx0" brushRef="#br0" timeOffset="77601.27">22595 16016 0,'0'18'47,"18"-1"-47,0 1 16,-18 0-1,17-18-15,1 17 0,0-17 16,-18 18-16,0 0 16,17-18-16,-17 17 0,18-17 0,0 0 15,-18 18-15,17 0 0,1-1 16,-1 1 0,-17-1-16,18 1 15,-18 0 1,0-1-1,18-17-15,-18 18 16,0 0-16,0-1 16,17-17-1,-17 18-15,0 0 32,18-18-32,0 17 62,-18 1-31,0-1 1,17-17 30,-17 18-62,0 0 47,0-1-16,18-17 32,-18-17 187,0-1-219,0 0-15,0 1-16,0-1 15,0 1 1,0-1-16,0 0 15,0 1-15,0-1 16,0 0-16,18 18 16,-18-17-16,0-1 0,0 0 15,0 1-15,17 17 16,-17-18-16,0 1 16,0-1-16,0 0 15,18 18-15,-18-17 0,0-1 0,0 0 16,0 1-1,0-1-15,0 0 16,0 1-16,0-1 16,17 18-16,-17-18 15,0 1-15,18 17 16,-18-18 15,18 18-31,-18-17 0,0-1 47,0 0-47,0 1 16,0-1 15</inkml:trace>
  <inkml:trace contextRef="#ctx0" brushRef="#br0" timeOffset="79127.81">23213 15875 0,'0'18'109,"0"-1"-109,0 1 16,17-18 0,-17 18-16,18-1 15,-18 1 1,0-1-16,18-17 15,-18 18 1,17-18-16,1 0 16,-18 18-1,0-1 1,18-17 0,-18 18-16,17-18 31,1 0 0,-18 18-31,18-18 0,-1 0 31,-17 17-31,18-17 32,-1 0-1,1 0 0,0 0 16,-1 0-16,-17-17-31,18-1 31,-18 0-15,18 1-16,-1 17 16,-17-18-1,0 0 32,0 1-31,18 17-1,0 0 32,-18-18 0,17 18-31,-17-17 15</inkml:trace>
  <inkml:trace contextRef="#ctx0" brushRef="#br0" timeOffset="80341.32">23618 15946 0,'0'-18'125,"0"0"-93,0 1-1,0-1 47,18 18-47,-18-18-31,0 1 94</inkml:trace>
  <inkml:trace contextRef="#ctx0" brushRef="#br0" timeOffset="82112.06">23424 16157 0,'18'18'110,"-18"0"-95,0-1 1,0 1 0,0-1-1,0 1 1,-18 0 0,18-1-16,0 1 31,0 0-16,0-1 1,-17-17 15,17 18-15,0 0 0,0-1 46,0 1-15,0-1-31,0 1 30,0 0-14,0-1-17,0 1 48,0 0-32,0-1 32,0 1-17</inkml:trace>
  <inkml:trace contextRef="#ctx0" brushRef="#br0" timeOffset="87311.9299">18009 16863 0,'18'0'62,"0"0"-46,-1 0 0,1 0 15,0 0-31,-1 0 31,1 0 297,-1 0-281,-17-18-31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58:49.5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9631 13952 0,'0'18'109,"0"0"-93,0-1 0,0 1 15,0 0-31,0-1 31,-18-17-31,18 18 16,0-1-16,0 1 47,0 0-32,-17-1 1,-1-17 15,18 18-31,0 0 16,0-1-1,-18-17 1,18 18 15,-17-18-31,17 18 16,0-1 15,0 1-15,-18 0-1,18-1 32,0 1-31,0-1-1,0 1 17,0 0-17,0-1 17,0 1-1,0 0-16,0-1 17,18-17-32,-18 18 0,0 0 15,17-18 1,-17 17 0,18-17-1,-18 18-15,18-18 16,-18 17-1,17-17 1,1 0-16,-18 18 16,17-18-1,-17 18-15,18-18 16,0 0 0,-18 17-1,17-17-15,-17 18 0,18-18 31,-18 18-31,18-18 0,-1 0 16,-17 17 0,18-17-16,0 18 15,-1-18 1,1 0-16,-18 18 16,18-18-16,-18 17 15,17-17 1,1 18 15,-1-18 0,1 0-31,-18 17 16,18-17-16,-18 18 16,17-18-16,-17 18 15,18-18-15,0 0 16,-18 17-1,17-17-15,1 18 16,0-18 0,-18 18-1,17-18-15,-17 17 16,18-17-16,-18 18 16,17-18-1,1 0 1,0 0-16,-18 18 15,17-18 1,-17 17-16,18-17 0,0 0 16,-18 18-1,17-18-15,1 0 0,0 0 32,-1 18-32,1-18 0,-18 17 15,17-17-15,1 0 16,0 0-1,-1 18-15,1-18 16,-18 17-16,18-17 0,-1 18 16,1-18-16,0 0 15,-1 0-15,1 18 16,0-18-16,-18 17 16,17-17-16,1 0 0,-18 18 15,17-18-15,1 0 16,0 0-1,-1 0-15,1 18 16,0-1 0,-1-17-16,1 0 15,0 0-15,-1 0 16,1 0-16,-1 0 16,1 18-16,0-18 15,-18 18-15,17-18 0,1 0 16,0 17-16,-1-17 15,1 0 1,0 0-16,-1 0 0,1 0 16,-1 0-16,1 0 15,0 0-15,-1 0 16,1 0-16,0 18 0,-1-18 16,1 0-16,0 0 15,-1 0-15,1 0 16,0 0-16,-1 0 15,1 0-15,-1 0 0,1 0 16,0 0-16,-1 17 16,1-17-16,0 0 0,-1 0 15,1 0-15,0 0 0,-1 0 16,1 0-16,-1 0 16,1 0-16,0 0 0,-1 0 15,1 0-15,0 0 0,-18 18 16,17-18-16,1 0 0,17 0 15,-17 0-15,-1 0 0,1 0 16,0 0-16,-1 0 0,1 0 0,0 0 16,-1 0-16,1 0 0,0 0 15,-1 0-15,1 0 0,0 0 16,-1 0 0,1 0-16,-1 0 15,1 0-15,0 0 0,-1 0 16,1 0-16,0 0 0,-1 18 15,1-18-15,0 0 16,-1 0-16,1 0 0,-1 17 16,1-17-16,0 0 15,-1 0-15,1 0 0,0 0 16,-1 0-16,1 0 0,-18 18 16,18-18-16,17 0 0,-18 0 15,1 0-15,0 0 0,-1 18 16,1-18-16,0 0 0,-1 0 15,1 0-15,0 0 0,-1 0 16,1 0-16,0 0 0,-1 0 16,1 0-16,-1 0 0,1 0 0,0 0 15,-1 0-15,1 0 0,0 0 0,-1 0 16,1 0-16,0 0 0,-1 17 0,1-17 16,-1 0-16,1 0 0,0 0 0,-1 0 15,1 0-15,17 0 0,-17 0 0,17 0 16,-17 0-16,-1 0 0,19 0 15,-1 0-15,-17 0 0,17 0 16,0 0-16,-17 0 16,17 0-16,-17 0 15,17 0-15,-17 0 0,-1 0 16,1 0-16,0 0 0,-1 0 0,1 0 16,0 0-16,-1 0 0,1 0 15,17 0-15,-17 0 16,-1 0-16,1 0 0,0 0 0,-1 0 15,1 0-15,0 0 0,-1 0 0,1 0 16,-1 0-16,1 0 0,17 0 0,-17 0 16,0 0-16,-1 0 15,1 0-15,0 0 0,-1 0 0,1 0 16,0 0-16,-1 0 0,1 0 0,-1 0 16,1 0-16,0 0 15,-1 0-15,1 0 0,0 0 16,-1 18-16,1-18 0,0 0 0,-1 0 15,18 0-15,-17 0 0,17 0 16,-17 0-16,17 0 0,1 0 16,-19 0-16,18 0 0,-17 0 15,17 0-15,1 0 16,-19 0-16,1 0 0,17 0 16,-17 0-16,17 0 0,0 0 15,-17 0-15,17 0 16,-17 0-16,0 0 0,-1 0 0,1 0 15,0 0-15,17 0 0,-18 0 16,19 0-16,-19 0 0,1 0 16,0 0-16,-1 0 0,1 0 0,0 0 15,-1 0-15,18 0 0,-17 0 16,17 0-16,-17 0 0,0 0 16,-1 0-16,1 0 0,0 0 15,17 0-15,-17 0 0,-1 0 16,1 0-16,-1 0 0,1 0 0,0 0 15,-1 0-15,1 0 0,0 0 16,-1 0-16,1 0 0,0 0 0,17 0 16,0 0-16,-17 0 15,17 0-15,-17 0 0,-1 0 16,1 0-16,0 0 0,-1 0 0,1 0 16,-1 0-16,1 0 0,0 0 0,-1 0 15,1 0-15,0 0 0,-1 0 16,1 0-16,0 0 0,-1 0 0,19 0 15,-19 0-15,1-18 0,-1 18 16,19 0-16,-19 0 0,1 0 0,0 0 16,17 0-16,-17 0 0,-1 0 0,1 0 15,17 0-15,0 0 0,1 0 16,-1 0-16,-17 0 0,-1 0 16,1 0-16,-1 0 0,1 0 15,17-17-15,1 17 0,-19 0 16,1 0-16,0 0 0,17 0 0,-17 0 15,-1 0-15,1 0 0,-1 0 16,1 0-16,0 0 0,-1 0 0,1 0 16,0 0-16,-1 0 0,1 0 15,0 0-15,-1 0 0,1 0 0,-1 0 16,1 0-16,0 0 0,-1 0 16,19 0-16,-1 0 0,-17 0 15,17 0-15,-18 0 0,1 0 16,17 0-16,-17 0 15,0 0-15,-1 0 0,1 0 16,0 0-16,-1 0 0,1 0 0,0 0 16,-1 0-16,1 0 0,-1 0 0,1 0 15,0 0-15,-1 0 0,1 0 0,17 0 16,-17 0-16,0 0 16,-1 0-16,1 0 0,17-18 15,-17 18-15,17 0 0,-17 0 16,-1 0-16,1 0 0,0 0 15,-1 0-15,1 0 0,-1 0 0,1 0 16,17 0-16,-17 0 16,0 0-16,-1 0 15,1 0-15,0 0 0,-1 0 0,1 0 16,0 0-16,-1 0 0,1 0 16,-1 0-16,1 0 0,0 0 15,17 0-15,-17 0 0,-1 0 16,1 0-16,0 0 0,-1 0 15,1 0-15,-1 0 0,19 0 16,-19 0-16,19 0 16,-19 0-16,1 0 0,0 0 15,17 0-15,-18 0 0,1 0 16,0 0-16,-1 0 0,1 0 16,0 0-16,-1 0 0,1 0 15,0 0-15,-1 0 0,1 0 16,0 0-16,-1 0 0,1 0 0,17 0 15,0 0-15,-17 0 0,0 0 16,17 0-16,-17 0 0,-1 0 16,18 0-16,-17 0 0,17 0 15,1 0-15,-19 0 0,1 0 16,0 0-16,-1 0 0,1 0 0,-1 0 16,1 0-16,0 0 0,17 0 0,-17 0 15,-1 0-15,1 0 0,0 0 0,-1 0 16,19 0-16,-19 0 15,18 0-15,1 0 0,-19 0 16,1 0-16,17 0 0,-17 0 16,0 0-16,-1 0 0,1-18 15,-1 18-15,1 0 0,0 0 16,-1 0-16,1 0 16,0 0-16,-1 0 0,1 0 15,0 0-15,-1 0 0,1 0 16,-1-17-16,1 17 15,0 0-15,-1 0 0,1 0 16,0 0-16,-1 0 0,1 0 16,0 0-1,-1 0-15,1-18 0,0 18 16,-1 0-16,1-18 0,-1 18 16,1 0-16,17 0 0,-17-17 15,0 17-15,-1 0 0,1 0 16,0-18-16,-1 18 0,1-17 15,-1 17-15,1 0 0,0-18 16,-1 18-16,1 0 16,0 0-16,-1 0 0,-17-18 15,18 18-15,0-17 16,-1 17-16,-17-18 16,18 18-16,-1 0 15,1-18 1,0 18-16,-1 0 15,-17-17-15,18 17 16,0 0-16,-1 0 0,-17-18 16,18 18-16,-18-18 0,18 18 15,-18-17-15,17 17 0,1 0 16,0-18-16,-18 1 16,0-1-1,17 18-15,1 0 0,-18-18 16,17 18-16,-17-17 0,0-1 31,18 0-31,-18 1 16,18 17-16,-18-18 15,0 0-15,17 1 0,1-1 16,0 0-16,-18 1 16,0-1-1,17 18-15,-17-17 0,18 17 0,-18-18 16,18 0-16,-18 1 0,0-1 15,0 0-15,17 18 16,-17-17-16,0-1 0,18 18 16,-18-18-16,0 1 15,0-1-15,17 1 0,-17-1 16,0 0-16,0 1 16,18-1-16,-18 0 0,0 1 15,0-1-15,0 0 16,18 18-16,-18-17 0,0-1 15,0 1-15,0-1 16,0 0-16,0 1 16,0-1-16,0 0 0,0 1 15,0-1-15,17 0 16,-17 1-16,0-1 16,18 18-16,-18-18 15,0 1-15,0-1 0,18 18 0,-18-17 16,0-1-16,0 0 15,0 1-15,0-1 0,0 0 16,0 1-16,0-1 16,0 0-16,0 1 0,0-1 15,-18 1-15,18-1 0,-18 0 16,18 1-16,0-1 0,0 0 16,-17 18-16,-1-17 0,18-1 15,-18 18-15,18-18 0,0 1 0,-17 17 16,17-18-16,0 1 15,0-1-15,-18 18 0,18-18 16,0 1-16,-17-1 16,-1 0-16,18 1 15,-18 17-15,18-18 16,-17 0 0,-1 18-16,0-17 15,1-1 1,-1 18-16,18-18 15,-18 18-15,1 0 0,-1-17 0,1 17 16,-1 0-16,0 0 16,18-18-16,-17 18 0,-1-17 15,0 17-15,1 0 16,-1 0-16,18-18 0,-18 18 16,1-18-16,-1 18 0,0 0 15,18-17-15,-17 17 16,-1 0-16,1 0 15,-1 0-15,18-18 16,-18 18-16,18-18 0,-17 18 0,-1 0 16,18-17-16,-18 17 15,1-18-15,-1 0 16,0 18-16,1 0 0,-1 0 16,1 0-16,17-17 15,-18 17-15,0-18 16,1 1-16,-1 17 15,0 0 1,1 0-16,-1-18 16,0 18-16,1 0 15,17-18-15,-18 18 16,1-17-16,-1 17 16,0 0-16,1 0 0,-1 0 15,0-18-15,1 18 16,17-18-16,-18 18 15,0 0-15,1 0 0,-1 0 16,0 0-16,1 0 0,-1-17 16,1 17-16,-1 0 15,0 0-15,1-18 0,-1 18 16,0 0-16,18-18 0,-17 18 16,-1 0-16,0 0 15,1 0-15,-1 0 0,1 0 16,-1 0-16,18-17 0,-18 17 15,1 0-15,-19 0 0,19 0 16,-19-18-16,19 18 0,-18 0 16,17 0-16,0-17 15,1 17-15,-1 0 0,0 0 0,1 0 16,-1 0-16,0 0 0,-17 0 0,17 0 16,1 0-16,-1-18 0,-17 18 15,17 0-15,1 0 0,-1-18 16,0 18-16,1 0 0,-1 0 0,0 0 15,1 0-15,-1 0 0,-17 0 0,0-17 16,17 17-16,0 0 0,1 0 16,-1 0-16,0 0 0,-17 0 0,18-18 15,-19 18-15,19 0 0,-1 0 0,0 0 16,1 0-16,-1 0 0,0 0 0,1-18 16,-1 18-16,0 0 0,1 0 15,-1-17-15,1 17 0,-1 0 16,0 0-16,1 0 0,-1 0 15,0 0-15,1 0 0,-1 0 16,0 0-16,-17 0 0,18 0 16,-1 0-16,0 0 15,-17 0-15,17 0 0,1 0 16,-1 0-16,0 0 0,1 0 0,-1 0 16,1 0-16,-1 0 0,0 0 0,1 0 15,-1 0-15,0 0 0,-17 0 16,0 0-16,17 0 15,0 0-15,1 0 0,-18 0 16,-1 0-16,19 0 0,-1 0 16,0 0-16,-17 0 0,0 0 15,17 0-15,1 0 16,-1 0-16,0 0 0,1 0 0,-1 0 16,0 17-16,1-17 0,-1 0 0,0 0 15,1 0-15,-18 0 0,17 0 16,0 0-16,1 0 15,-19 0-15,36-17 0,-17 17 0,-1 0 16,0 0-16,1 0 0,-1 0 16,0 0-16,1 0 0,-18 0 15,35-18-15,-36 18 0,19 0 0,-19 0 16,1 0-16,17 0 16,-17-18-16,18 18 0,-19 0 0,19 0 15,-1 0-15,-17 0 0,17 0 0,-17 0 16,17 0-16,1-17 0,-19 17 0,1 0 15,17-18-15,-17 18 0,0 0 0,-1 0 16,1 0-16,0 0 16,17 0-16,1 0 0,-19 0 0,19 0 15,-19 0-15,19 0 0,-1 0 16,-17 0-16,17 0 0,1 0 0,-1-18 16,0 18-16,1 0 0,-1 0 0,0 0 15,1 0-15,-1 0 0,1 0 16,-1 0-16,0 0 0,1 0 0,-1 0 15,0 0-15,1 0 0,-19 0 0,19 0 16,-1 0-16,-17 0 0,17 0 0,1 0 16,-1 0-16,-17 0 0,-1 0 15,19 0-15,-1 0 0,-17 0 16,0 0-16,17 0 0,-17 0 16,17 0-16,0 0 15,1 0-15,-19 0 0,19 0 16,-1 0-16,1 18 0,-1-18 15,-17 0-15,17 0 0,18 18 16,-35-18-16,17 0 0,0 17 0,1-17 16,-1 0-16,0 0 0,1 0 0,-1 0 15,1 0-15,-19 0 0,19 0 16,-1 0-16,0 0 0,1 0 16,-1 0-16,0 0 0,1 0 15,-1 0-15,1 0 0,-1 0 16,-17 18-16,17-18 0,-17 0 15,17 0-15,-17 0 0,17 0 16,1 0-16,-1 0 0,-17 0 16,17 0-16,0 0 0,-17 0 15,17 0-15,-17 0 16,17 0-16,1 0 0,-1 0 16,1 0-16,-1 0 0,0 0 0,1 0 15,-1 0-15,0 0 0,1 0 16,-1 0-16,0 0 0,-17 0 15,18 0-15,-1 0 16,0 0-16,1 0 0,-1 0 16,0 0-16,1 0 0,-1 0 0,0 0 15,1 0-15,-1 0 0,1 0 16,-1 0-16,0 0 0,1 0 16,-1 0-16,0 0 0,1 0 15,-1 0-15,0 0 0,-17 0 16,17 0-16,1 0 15,-1 0-15,1 0 0,-1 0 16,0 0-16,1 0 0,-1 0 16,0 0-16,1 0 0,-1 0 15,0 0-15,1 0 0,-1 0 0,1 0 16,-19 0-16,19 0 0,-1 0 16,0 0-16,1 0 15,-1 18-15,0-18 0,1 0 16,-1 17-16,1-17 0,-19 0 15,19 0-15,-1 0 16,0 0-16,1 18 0,-1 0 16,0-18-16,1 0 0,-1 17 15,0-17-15,1 0 0,-1 0 16,1 0-16,17 18 0,-18-18 0,0 18 16,1-18-16,-1 0 0,0 0 15,18 17-15,-17-17 0,-1 0 16,0 0-16,1 0 15,-1 0-15,1 0 16,-1 0-16,0 0 16,1 0-16,-1 0 15,0 0-15,1 0 16,-1 0-16,0 0 0,1 0 16,-1 0-16,1 0 0,-1 0 15,0 0-15,1 0 16,-1 18-16,0-18 0,1 0 15,-19 0-15,19 0 0,-1 0 16,0 0-16,1 0 0,-1 0 16,1 0-16,-1 0 0,0 0 15,1 17-15,-1-17 0,0 0 0,1 0 16,-1 0-16,0 0 0,1 0 16,-1 0-16,1 0 15,-1 0-15,0 0 0,1 0 16,-1 0-16,0 0 0,1 0 15,-1 0-15,0 0 0,1 0 16,-1 0-16,1 0 16,-1 0-16,0 0 0,1 0 15,-1 0-15,0 0 16,1 0-16,-1 0 0,0 0 16,1 0-16,-1 0 0,0 0 15,1 0-15,-1 0 16,1 0-1,-1 0-15,0 0 0,1 0 16,-1 0-16,0 0 16,1 0-16,-1 0 0,0 0 15,1 0-15,-1 0 16,1 0-16,-1 0 16,0 0-16,1 0 15,-1 0-15,0 0 16,1 0-16,-1 0 15,0 0-15,1 0 16,-1 0-16,1 0 0,-1 18 16,0-18-16,1 0 15,-1 0-15,0 0 16,1 0-16,-1 0 16,0 0-16,1 0 0,-1 0 15,0 0-15,1 18 16,-1-18-16,1 0 15,-1 0-15,0 0 16,1 0-16,-1 0 16,0 0-16,1 0 15,17 17-15,-18-17 16,0 0-16,1 0 16,-1 0-1,1 0-15,17 18 16,-18-18-16,0 0 15,18 18-15,-17-18 0,-1 17 16,0-17 0,1 0-1,-1 0-15,18 18 0,-18-18 16,1 0-16,17 18 16,-18-18-16,1 0 0,17 17 15,-18-17-15,18 18 16,-18-18-1,18 17-15,-17-17 16,-1 0 0,0 0-1,18 18-15,-17-18 16,17 18 0,-18-18-1,0 0-15,18 17 16,-17-17-1,-1 0 1,0 18 15,1-18-15,-1 0 0,18 18-16,-17-18 31,-1 0-16,0 0 1,18 17 0,-17 1-1,-1-18 1,18 18 15,-18-18-31,1 0 16,-1 0-1,18 17 32,-18-17-31,18 18-16,-17-18 16,-1 17-1,1-17 16,-1 0 1,18 18-32,-18 0 31,1-18-15,17 17 15,-18-17-16,18 18-15,0 0 32,-18-18-17,18 17 17,-17-17-32,-1 0 15,18 18 16,-18-18-31,18 18 32,-17-18-17,17 17 48,-18-17-48,1 18 17,-1-18-1,18 18 0,0-1 16,-18-17-31,18 18-16,-17-18 31,17 17 0,-18-17-15,18 18-1,0 0 32,-18-18-47,1 0 16,17 17 15,0 1 0,-18-18 1,18 18-1,0-1-15,-18-17-1,18 18 1,-17-18 15,17 18 0,0-1-15,-18-17 0,18 18-16,-18-18 31,18 17 0,-17-17 0,17 18-15,0 0 93,0-1-77,0 1-17,0 0 141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59:13.2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7003 13406 0,'-18'0'78,"18"17"-47,0 1-15,-18-18 0,1 0 15,-1 0-16,18 17-15,0 1 16,0 0 15,-18-18 16,18 17-16,-17-17-15,17 18 0,-18-18-1,18 18 32,-17-18-31,17 17-1,-18-17-15,18 18 16,-18-18 0,1 0 15,17 18-15,-18-18-16,18 17 15,-18-17 1,18 18-16,-17-18 15,-1 0 1,0 0 0,1 18-1,-1-18 1,1 0 0,17 17-16,-18-17 15,0 0 1,1 0-1,-1 0-15,18 18 16,-18-18 0,18 17-16,-17-17 0,-1 0 15,0 0 1,18 18-16,-17-18 0,-1 0 16,0 0-1,1 0-15,-1 0 16,1 18-1,-1-18 1,0 0-16,1 0 16,17 17-16,-18-17 15,0 0-15,1 0 16,17 18-16,-18-18 16,0 0-16,1 0 15,-1 18-15,1-18 16,-1 0-16,0 0 15,18 17-15,-17-17 16,-1 0-16,0 0 16,1 0-1,17 18-15,-18-18 0,0 0 0,1 0 16,17 18-16,-18-18 16,1 0-16,-1 0 15,0 0-15,1 0 16,-1 0-16,0 0 15,1 0 1,-1 0-16,0 0 0,18 17 16,-17-17-16,-1 0 15,0 0 1,1 0-16,-1 0 0,1 0 16,-1 0-16,0 0 15,1 0-15,-1 0 0,0 0 16,1 0-1,-1 0-15,0 0 16,1 0-16,-1 18 16,1-18-1,-1 0-15,18 17 0,-18-17 0,1 0 16,-1 0 0,0 0-1,1 0-15,-1 0 16,0 0-1,1 0-15,17 18 16,-18-18-16,1 0 16,-1 0-16,0 0 15,1 0-15,-1 0 16,0 0 0,1 0-16,17 18 0,-18-18 15,18 17-15,-18-17 16,1 0-16,-1 0 15,0 0 1,18 18-16,-17-18 0,-1 0 16,18 18-16,-17-18 0,-1 0 15,0 0-15,1 17 16,-1-17 0,0 0-16,1 0 0,17 18 15,-18-18-15,0 0 16,1 18-16,-1-18 15,1 17-15,-1-17 16,0 0 0,1 0-16,-1 0 15,0 18-15,1-18 16,-1 17 0,0-17-16,1 0 15,-1 0-15,1 0 16,17 18-16,-18-18 15,18 18-15,-18-18 0,1 0 0,-1 0 16,0 17-16,1-17 16,-1 0-16,0 0 15,1 0-15,-1 0 16,0 18-16,1-18 16,-1 0-16,1 0 15,-1 18-15,0-18 0,1 0 16,-1 0-16,0 0 0,1 0 15,-1 0-15,0 0 0,1 0 16,-1 0-16,1 0 16,-1 17-16,0-17 0,1 0 15,-1 0-15,0 0 0,1 0 16,-1 0-16,0 0 16,1 0-16,-1 0 0,1 0 15,-1 0-15,0 0 0,1 0 16,-1 0-16,0 0 15,1 0-15,-1 0 16,0 0-16,1 0 0,-1 0 16,0 0-16,1 0 0,-1 0 15,1 0-15,-1 0 16,0-17-16,1 17 16,-1 0-16,0 0 15,1-18-15,-1 18 16,0 0-1,1 0-15,-1 0 16,1 0-16,-1 0 0,0-18 31,1 18-31,-1 0 16,0-17-16,1 17 0,17-18 0,-18 18 16,0 0-16,1 0 15,-1-18 1,1 1-16,-1 17 15,0 0-15,1 0 16,17-18-16,-18 18 0,0 0 16,18-17-16,-17 17 0,17-18 0,-18 18 15,0 0-15,1 0 16,17-18-16,-18 18 0,0-17 0,1-1 16,-1 18-1,1 0-15,-1-18 0,0 18 16,1-17-16,-1 17 15,0 0-15,18-18 0,-17 0 16,-1 18-16,0-17 0,1 17 16,-1-18-16,1 18 15,17-17-15,-18-1 0,0 18 16,1-18-16,-1 18 16,0-17-16,1-1 15,-1 18-15,0-18 0,18 1 0,-17 17 16,-1 0-16,18-18 15,-17 0-15,-19 1 16,19 17-16,17-18 16,-18 1-16,0-1 15,1 0-15,-1 1 16,0 17-16,18-18 16,-17 0-1,-1 18-15,18-17 0,-18 17 16,1-18-1,17 0-15,-18 18 0,18-17 16,-17 17-16,17-18 16,-18 0-16,0 1 31,18-1-31,0 1 16,-17-1-1,17 0-15,0 1 16,0-1-1,-18 18-15,18-18 16,0 1 0,0-1-1,0 0-15,0 1 16,0-1 0,0 1-16,18 17 15,-18-18 1,0 0-16,0 1 15,0-1 1,17 18-16,-17-18 16,0 1-16,18 17 0,-18-18 15,0 0-15,18 18 0,-18-17 16,0-1-16,17 18 0,1-17 16,-18-1-1,0 0-15,17 18 0,-17-17 16,18 17-16,-18-18 15,18 18-15,-18-18 0,17 18 16,1-17 0,0-1-16,-1 18 15,1-18-15,0 1 16,-1-1-16,1 18 16,-18-18-1,18 18-15,-1 0 0,-17-17 16,18 17-16,-18-18 0,17 18 15,1 0-15,0 0 0,-1 0 16,1-17-16,0-1 16,-1 18-1,1 0-15,0 0 16,-1 0-16,1-18 0,-1 18 16,1 0-16,0-17 0,-1 17 15,1 0-15,-18-18 16,35 18-16,-17 0 0,0 0 15,-1 0-15,1 0 0,-1 0 16,1-18-16,0 18 0,17 0 16,-17 0-16,-1 0 0,1 0 15,0 0-15,-1 0 0,1 0 16,0 0-16,-1 0 0,18 0 31,-17 0-31,0-17 0,-1 17 16,1 0-16,0 0 0,-1 0 15,1 0-15,0 0 0,-1 0 0,1 0 16,-1 0-16,1 0 0,0 0 16,-1 0-16,1 0 0,0 0 15,-1 0-15,1 0 0,0 0 16,-1 0-16,1-18 0,17 18 16,-17 0-16,-1 0 0,19 0 15,-1 0-15,-17 0 0,17 0 16,0 0-16,0 0 15,-17 0-15,17 0 0,-17 0 16,0 0-16,-1 0 0,1 0 16,0 0-16,-1 0 0,1 0 0,-1 0 15,1 0-15,0 0 0,-1 0 16,1 0-16,0 0 16,-1 0-16,1 0 0,0 0 15,-1 0-15,1 0 0,-1 0 16,1 0-16,-18-18 0,18 18 15,-1 0-15,1 0 0,0 0 16,-1 0-16,1 0 0,0 0 16,-1 0-16,1 0 0,0 0 15,-1 0-15,1 0 0,-1 0 16,1 0-16,0 0 16,-1 0-16,1 0 0,-18-17 0,18 17 15,-1 0-15,1 0 0,0 0 16,-1 0-16,1 0 0,-1 0 15,1 0-15,0 0 0,-1 0 0,1 0 16,-18-18-16,18 18 0,-1 0 0,1 0 16,0 0-16,-1 0 15,1 0-15,-1 0 16,1 0-16,0 0 16,-18-17-16,17 17 0,1 0 0,0 0 15,-1 0 1,-17-18-16,18 18 0,0 0 15,-1 0-15,1 0 16,0 0-16,-18-18 0,17 18 16,-17-17-16,18 17 0,-1 0 15,1-18-15,0 18 16,-1 0-16,1 0 16,0 0-16,-1 0 0,1-18 15,0 18-15,-1 0 0,1 0 16,-1-17-16,1 17 15,0-18-15,-1 18 16,1 0-16,0 0 16,-18-18-16,17 18 0,1 0 15,0-17-15,-1-1 16,1 18-16,-1 0 0,1 0 16,0-17-16,-1 17 15,-17-18-15,18 18 0,0 0 16,-1 0-16,1-18 15,0 18-15,-18-17 0,17 17 16,1-18-16,0 18 0,-1 0 16,1 0-1,-18-18-15,17 18 0,-17-17 16,18 17-16,0 0 0,-18-18 0,17 18 16,1 0-16,0 0 0,-1-18 15,1 18-15,0-17 16,-1 17-16,1 0 15,-1-18-15,1 18 0,0-18 0,-18 1 16,17 17-16,1 0 0,0-18 16,-1 1-16,1-1 15,0 18-15,-1 0 16,1 0-16,-18-18 0,17 1 16,1 17-16,0 0 15,-18-18-15,17 0 16,1 1-16,0 17 15,-1-18-15,1 18 16,-18-18-16,0 1 0,18 17 16,-1-18-16,1 18 15,-18-17-15,18-1 16,-18 0-16,17 18 0,-17-17 16,18 17-16,-1-18 0,1 18 15,-18-18-15,0 1 0,18 17 16,-1 0-16,-17-18 0,18 18 15,-18-18-15,18 18 0,-1 0 16,-17-17-16,0-1 0,18 18 0,0-17 16,-1 17-16,-17-18 15,18 0-15,-1 18 0,1-17 16,0-1-16,-1 18 16,-17-18-16,18 18 0,0 0 0,-1 0 15,-17-17-15,18-1 0,0 18 16,-1-18-16,1 18 0,-1 0 15,1-17-15,0-1 0,-1 0 16,1 18-16,0 0 16,-1 0-16,1-17 15,0-1-15,-1 1 0,1 17 16,0 0-16,-18-18 0,17 18 16,1-18-16,-1 18 0,1 0 15,0 0-15,-1 0 16,-17-17-16,18 17 0,0-18 15,-1 18-15,1 0 16,0-18-16,-1 18 16,1 0-16,-1-17 15,1 17-15,0 0 16,-1-18-16,1 18 0,-18-18 16,18 18-16,-1 0 0,1 0 15,0-17 1,-1-1-1,1 18-15,-1 0 0,1-17 16,0 17-16,-1-18 16,1 0-1,0 18-15,-1 0 16,-17-17 0,18 17-16,0 0 0,-18-18 15,17 18-15,1 0 16,0-18-16,-1 18 15,1 0 1,-1 0-16,1 0 16,0 0-16,-1 0 15,1 0-15,0 0 0,-1 0 16,1 0-16,0 0 16,-1 0-16,1 0 15,-1 0-15,1 0 0,0-17 16,-1 17-16,1 0 15,0 0 1,-1 0-16,1 0 0,0 0 16,-1 0-1,1 0-15,-1 0 16,1 0 0,0 0-1,-1 0-15,1 0 0,0 0 16,-1 0-1,1 0-15,0 0 16,-1 0-16,1 0 16,0 0-16,-1 0 15,1 0 1,-1 0-16,1 17 16,0-17-1,-1 18-15,1-18 16,0 18-1,-1-18-15,1 0 16,0 17-16,-1-17 0,1 18 16,-1-18-16,-17 18 0,18-18 15,0 0-15,-1 17 16,-17 1-16,18-18 0,0 0 16,-1 0-16,-17 17 0,18 1 15,0-18-15,-1 0 0,-17 18 0,18-1 16,-1 1-16,1 0 15,0-18-15,-1 17 0,-17 1 16,18-18-16,0 0 0,-1 18 16,-17-1-16,18 1 0,0-18 15,-1 17-15,-17 1 16,18 0-16,0-18 0,-18 17 16,0 1-16,17-18 15,-17 18 1,18-18-16,-18 17 0,0 1 15,0 0 1,0-1 0,0 1-16,0 0 15,17-1 1,-17 1 0,0-1-16,0 1 15,0 0 1,0-1-1,0 1 1,0 0 0,0-1-1,0 1 1,-17-18 0,17 18-16,0-1 0,0 1 15,-18-18 1,18 17-16,0 1 15,0 0 1,0-1 0,-17-17-16,17 18 15,0 0-15,0-1 16,0 1 0,-18 0-1,18-1-15,0 1 31,0-1-15,-18-17-16,18 18 31,0 0-15,0-1-16,-17-17 0,17 18 31,0 0-31,-18-18 0,18 17 16,0 1 15,-18 0-15,1-1-16,17 1 31,-18-18-15,18 18-1,-18-18 1,18 17-1,-17-17-15,17 18 16,-18-18-16,18 17 16,-18 1-1,1-18 1,17 18-16,0-1 16,-18-17-1,1 0 1,17 18-16,-18-18 0,18 18 15,-18-18-15,1 0 0,-1 0 16,18 17-16,-18 1 16,1-18-1,-1 0-15,18 18 0,-18-18 16,1 0-16,17 17 16,-18-17-16,18 18 15,-17-18-15,-1 0 0,0 17 16,1-17-16,-1 0 15,0 0 1,1 0-16,17 18 0,-18-18 16,0 0-16,18 18 0,-17-18 15,-1 0-15,1 0 0,-1 0 16,0 17 0,1-17-16,-1 18 15,0-18-15,1 18 16,-1-18-16,0 0 15,1 0 1,-1 0-16,18 17 16,-18-17-16,1 18 15,-1-18 1,1 0-16,17 18 16,-18-18-16,0 0 15,1 0-15,-1 0 16,0 0-16,18 17 15,-17-17 1,-1 0-16,0 0 0,1 0 31,-1 0-31,1 0 16,-1 0 0,0 0-16,1 0 15,-1 0-15,0 0 16,1 0-1,-1 18-15,0-18 16,1 0 0,-1 0-16,1 0 15,-1 0 1,0 0-16,18 17 0,-17-17 16,17 18-16,-18-18 15,0 0-15,1 18 16,-1-18-1,0 0 1,1 0-16,-1 0 16,18 17-1,-18-17-15,1 0 16,-1 0-16,18 18 0,-17-18 16,17 18-1,-18-18-15,0 0 16,1 0-1,17 17-15,-18-17 16,0 0 0,18 18-16,-17-18 15,-1 0-15,0 0 32,18 18-32,-17-18 0,17 17 15,-18-17-15,1 18 16,-1-18-1,0 0 17,18 18-32,-17-18 15,-1 0-15,18 17 0,-18 1 16,1-18 0,-1 0-1,18 17 1,-18-17-16,18 18 15,-17-18-15,-1 0 47,1 0-47,17 18 16,0-1-16,-18-17 0,0 0 31,18 18-31,-17-18 16,-1 0-1,18 18 1,-18-18 0,18 17-1,-17-17 1,17 18 0,-18-18-16,0 0 31,1 0-16,17 18 1,-18-18 15,18 17-15,-18-17 0,1 0 15,17 18-16,0-1 1,-18-17 0,1 0 31,17 18-32,0 0 48,-18-18-63,18 17 15,0 1 32,-18-18-31,1 0 62,17 18-78,0-1 47,-18-17 31,18 18-16,-18-18-46,1 0 15,17 18-15,-18-18 0,0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11-10T13:31:54.37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5450 9437 0,'0'-18'16,"0"-17"15,-17 35-15,-1-18-1,1 18 17,-19 0-17,-34 0 1,34 0 0,-34 0-1,17 18 1,0-18-1,0 18 1,18-1 0,17 1-1,1-18 1,-19 53 0,36-36-16,-35 36 31,17-17-31,18-19 15,-35 36 1,35 0 0,0-18-1,0-17 1,0 17 0,0-17-1,0 0 1,35 17-1,-17-18-15,0 1 16,-1 0-16,1-1 16,17 1-16,-17 0 31,17-1-31,-17-17 16,17 18-16,0-18 15,1 0-15,69 18 16,-52-18-16,0 0 15,35 0 1,-35 0 0,-53-18-1,0 0 32,18 18-31</inkml:trace>
  <inkml:trace contextRef="#ctx0" brushRef="#br0" timeOffset="1117.9195">5680 9772 0,'0'35'62,"-18"-35"-31,18 18-31,0 35 16,0-36-16,0 19 16,0-19-1,0 1 1,18-18 31,-1 0-32,19 0 1,17-18 0,-18-17-1,-18 17 1,1 1-1,-18-1 1,0 1 0,0-1-1,0 0 1,0 1 0,0 52 109,0 0-110,0-17-15,0-1 16,0 36-1,0-17-15,18-36 16,-1 35 0,-17-17-16,18-1 93,0 1-61,-18-1-17,17-17 1,-17 18-16,18-18 78</inkml:trace>
  <inkml:trace contextRef="#ctx0" brushRef="#br0" timeOffset="2407.6821">6509 9543 0,'0'0'16,"0"-18"-16,0 0 31,0 1-15,-18-1-1,18-17 1,0 17 0,-18 1-1,-17 17 1,18-36 0,-19 36-16,19 0 15,-1 0-15,-35 0 16,35 0-16,-17 0 15,18 0-15,-1 0 16,0 0-16,1 0 0,-1 18 16,-17 0-1,-1 34 1,1-16 15,35 17-15,0-18-1,0 18 1,71 70 0,35-52-1,-36-36 1,-35-17 15,1-1-31,-19 1 16,-17 0-1,18-18-15,0 35 16,-18-17-16,17-1 16,-17 1-1,18 0 1,-18-1 0,0 1-1,0-1 1,0 1-1,-18-18 1,1 0 0,-54 0-1,53 0 1,-17 0 0,0 0-1,17-18 16,1 18-15,-1 0 0,0 0-16,18-17 15,-17 17 32,17-18-31,0 1-1,17 17 17,19-18-32</inkml:trace>
  <inkml:trace contextRef="#ctx0" brushRef="#br0" timeOffset="3361.7214">6879 9543 0,'-17'0'15,"-1"17"1,0-17-16,18 36 16,-17 16-1,17-16 1,0 17 0,0 0 15,0-18-16,35 0 1,-17-17 0,17-1-1,18 1 1,-36 0 0,1-18-16,17 17 15,1-17 1,-19 0-16,1 0 15,17-17 1,-17-19 0,-1-16 15,-17-19-15,0-35-1,0 53 1,-17-17-1,-1 34 1,0 19 0,1-1-1,-1 18 1,1 0 0,-1 0-1,0 0 1,-17 0 15,17 0-15,1 0-1,-19 0 17,36 18-32,-17-18 15,17 17 1</inkml:trace>
  <inkml:trace contextRef="#ctx0" brushRef="#br0" timeOffset="4145.3091">7320 9966 0,'0'18'47,"0"17"-32,0-17 1,0-1-16,0 1 31,0-1-31,0 1 16,18 0-16,-1-18 31,-17 17-31,18-17 0,17 36 16,1-36-16,-19 0 15,36 0-15,53 0 16,-71 0 0,18 0-1,-35 0 32,-1 0-31</inkml:trace>
  <inkml:trace contextRef="#ctx0" brushRef="#br0" timeOffset="4599.6071">7620 10107 0,'-18'0'47,"1"18"-47,17 17 15,-36 36 17,36-1-17,0-35-15,0-17 16,0 0 62,0-1-62,36-34 15</inkml:trace>
  <inkml:trace contextRef="#ctx0" brushRef="#br0" timeOffset="5019.6346">8184 10089 0</inkml:trace>
  <inkml:trace contextRef="#ctx0" brushRef="#br0" timeOffset="6541.5555">8696 9243 0,'0'17'31,"18"19"-15,-18-19-16,0 1 16,0 35-1,17-18 1,1 0 0,0 1-1,-1-36 1,1 35-1,17 0 1,0-17 0,1 0-1,17 34 17,-53-16-17,35 52 1,-35-70-1,0 17 1,0-17 0,-35-1 15,17-17-31,-17 0 16,-1 0-1,19 0 1,-1 0-1,0-17 1,1-1 0,17 0 15,0 1-31,-18 17 16,18-18-1,0 0 32,-17 18-31</inkml:trace>
  <inkml:trace contextRef="#ctx0" brushRef="#br0" timeOffset="6978.0364">8731 9155 0,'18'0'31,"35"0"-16,-36 0 1,1 0-16,17 0 16,1 0-1,-19 0-15,1 0 16,-18 17-16,0 1 16</inkml:trace>
  <inkml:trace contextRef="#ctx0" brushRef="#br0" timeOffset="7701.0049">9225 9260 0,'0'18'47,"0"0"-31,0-1-1,0 19 1,0-19-16,0 19 16,0 16-16,0 1 0,0 18 15,-17 52 1,17-34 0,0-54-1,0-53 79,0 1-78,17 17-1</inkml:trace>
  <inkml:trace contextRef="#ctx0" brushRef="#br0" timeOffset="8536.9215">9472 9384 0,'18'18'47,"-18"-1"-47,0 36 15,0 18 1,0-36 0,0 35-1,0-34 1,0-19-16,0 1 15,0 0 1,0-1 0,0 1 62,0 0-63,0-1 95,-18-17-110,18 18 15,-18-18 1,18 18 0,-17-1-1</inkml:trace>
  <inkml:trace contextRef="#ctx0" brushRef="#br0" timeOffset="9012.767">9243 9631 0,'17'0'46,"1"0"-30,17-18 0,36 18-1,-53 0 1,-1 0 15,1 0-15,-18 18-1,17-1 1,19 1 0</inkml:trace>
  <inkml:trace contextRef="#ctx0" brushRef="#br0" timeOffset="10323.5925">9631 9895 0,'0'0'0,"17"-17"0,1 17 16,-18-18-1,18 18-15,-1 0 63,-17 18-63,0-1 16,0 1-1,0 35 1,0-18-1,0-17 1,0 0 0,-17-18-1,17 17 17,-18 1-1,18-1 47,-18 1-47,18 0 0,0-1-15,-17-17 0,-1 18-1,36-18 126,-1 0-125,1 0-1,17 0-15,36 0 16,-18 0-1,-35 0 17,-1 0 30,1 0-15,-1 0-47,1 0 16,0 0-1,17 0 1,0-18 0</inkml:trace>
  <inkml:trace contextRef="#ctx0" brushRef="#br0" timeOffset="12094.1507">10248 9366 0,'-17'0'16,"-1"0"15,0 0 0,18 18 0,-17-18-15,-1 35 0,0 0-1,18 1 17,-17-1-17,17 0 1,0-17-1,0 17 1,0-17 0,17 17-1,1 0 1,0-17 0,-1 0-1,-17-1 1,36 1-1,-19 0 1,1-18 0,-1 0-1,1 0 1,0 0-16,17 0 16,-17 0 15,-1 0-16,1 0 1,0 0 0,-1-18-1,1 0 1,0-17-16,-18 17 16,0-17 15,17 17-16,-17 1 1,0-1 0,0 1-1,0-19 17,0 1-17,0 17 1,0-17-1,0 17 1,0 1-16,-17-1 31,17 1-15,-18 17 0,0-18-1,1 0 1,-1 18-1,0 0 17,1-17-17,-1 17 1,-17-18 15,17 18-15,0 0-1,1 0 1,-1 0 0,1 0 31,17 18-32</inkml:trace>
  <inkml:trace contextRef="#ctx0" brushRef="#br0" timeOffset="16096.2745">12153 9648 0,'35'0'31,"-17"0"-15,35 0-16,35 0 15,-17 0 17,-36 0-17,-17 0 1,17 0 0,-17 0-16</inkml:trace>
  <inkml:trace contextRef="#ctx0" brushRef="#br0" timeOffset="16526.5564">12277 9772 0,'35'0'47,"-17"0"-31,-1 0-16,19 0 16,-19-18-1,1 18 32,-1 0-31,19 18-1</inkml:trace>
  <inkml:trace contextRef="#ctx0" brushRef="#br0" timeOffset="17161.2391">13176 9278 0,'0'18'16,"0"17"-1,0 0-15,-17 71 16,17-71-16,0 18 16,-18 35-1,0 1 16,18-1-15,-17-53 0,17-17-1,17-36 110</inkml:trace>
  <inkml:trace contextRef="#ctx0" brushRef="#br0" timeOffset="18194.5678">13247 9331 0,'0'18'31,"0"-1"-15,17 1-1,-17 0-15,36-18 16,-19 17 0,1 1-1,17-1 1,-17-17 15,17 0-31,0 0 16,-35-17-16,18 17 15,17-35 1,-35-1 0,18 36-16,0 0 15,-18 18 79,0 17-78,0-17-16,0 52 31,0-17-15,0 0-1,0 0 1,0-35-16,0-1 15,0 1-15,0 0 16,0-1-16,0 1 47,0 0-16,0-1-15,0 1-1,0 0 17,0-1-1,0 1-15,0-1 15</inkml:trace>
  <inkml:trace contextRef="#ctx0" brushRef="#br0" timeOffset="19055.5717">13723 9737 0,'0'17'16,"18"-17"0,-18 18-16,0 0 15,0 17 1,0-17 0,0-1 30,17-17 48,1-17-78,0-1-16,-1 0 15,1 1 1,0-19 0,-1 19-16,-17-1 0,18 18 15,-1-18 1,1 18 31,0 0 47,-1 0-1</inkml:trace>
  <inkml:trace contextRef="#ctx0" brushRef="#br0" timeOffset="19558.2681">14305 9490 0,'0'17'31,"18"-17"-15,-1 0 0,19 0-16,-19 0 15,-17 18 16,0 0 16,0-1-47,-35 19 16</inkml:trace>
  <inkml:trace contextRef="#ctx0" brushRef="#br0" timeOffset="19915.9308">14235 9684 0,'17'0'15,"1"0"-15,35 0 32,0 0-17,-36 0 1,1 0 31,0 0 0,-18 17-16</inkml:trace>
  <inkml:trace contextRef="#ctx0" brushRef="#br0" timeOffset="20718.242">14340 9507 0,'36'0'79,"-19"0"-79,19 0 15,-19 0-15,1 0 31</inkml:trace>
  <inkml:trace contextRef="#ctx0" brushRef="#br0" timeOffset="33591.3332">15363 9366 0,'18'0'0,"0"-17"16,-1-1 15,1 18-15,0-18-1,-1 1 1,1 17 46,-18 17-46,18-17 0,-1 18-1,-17 0 1,18 17 0,0-17 15,-18 52-31,0-35 15,0-17 17,0 0-32,-18 17 15,0 0 1,18-17 0,-17 17-16,-19 18 15,1-18 1,17 1-1,18-19 1,-17 1 15,-1-18-15,18 35 0,0-17 15,0-1 16,0 1-32,0 0-15,0-1 32,-18-17-32,18 18 62,0 0-31,18-18 94,35 0-109,-35 0-16,70 0 31,0 0-15,-35 0-1,-35 0 1,-18 17 47,17-17-32,1 0 63,0 0-79,-18-17 1</inkml:trace>
  <inkml:trace contextRef="#ctx0" brushRef="#br0" timeOffset="34637.5076">15963 9384 0,'-17'0'63,"-1"0"-32,18 18-15,-18-1-1,1 1 1,-1 17-1,0 18-15,18-35 16,0-1 0,0 1-1,0 0 1,18-18 15,-18 17-15,18-17-1,35 18 1,-18-1 0,18 1-16,-36 0 15,1-18-15,35 0 16,-18 17 0,18-17-1,-18 0-15,-17 0 16,0 0-16,-36-17 172</inkml:trace>
  <inkml:trace contextRef="#ctx0" brushRef="#br0" timeOffset="35192.1405">16175 9613 0,'0'18'94,"0"17"-78,0 18-1,0-18-15,0-17 16,0 35 15,0-35-31,0-1 16,0 18-16,0-17 15,0 0 64,0-1-33,0 1 1</inkml:trace>
  <inkml:trace contextRef="#ctx0" brushRef="#br0" timeOffset="36483.9183">16722 9490 0,'0'-18'15,"0"0"-15,0 1 16,-18-1-1,0 1 1,1-19 0,-1 19-1,0 17 1,1 0 0,-1 0-1,1 0 16,-1 0-15,0 0 0,18 35-1,-17-17 1,17-1 0,0 1-1,0-1 16,0 1-31,17-18 16,1 18 0,0-18-1,-1 0-15,1 0 16,-1 0-16,1 0 16,0 0-1,-1-18 1,-17 0-1,0 1 1,0-1 15,0 1 1,0 34 46,0 1-63,0-1-15,0 1 16,18 17 0,0 36-1,-18-36 1,0 36 15,0-18-15,-18-36-1,0 19 1,1-36 0,-1 17-1,0-17 1,-34 0-1,-1 18 1,17 0 0,19-18-1,-1 0 1,0 0 0,1 0-1</inkml:trace>
  <inkml:trace contextRef="#ctx0" brushRef="#br0" timeOffset="36992.9864">16986 9984 0,'0'35'47,"0"0"-32,0 18 1,-17-18 0,17 1-1,0-19 1,0 1-1,0-36 48,17 18-47,1-17-1,0-19 1,34-17-1,-34 36-15</inkml:trace>
  <inkml:trace contextRef="#ctx0" brushRef="#br0" timeOffset="38039.6507">17233 9402 0,'18'0'78,"-1"17"-62,-17 1 15,18 17-15,17 0 0,-17 1-1,0-19 1,-1-17-16,-17 18 15,36 0-15,-19-18 0,1 17 16,0 1 0,17-1-1,-18 1 1,1 0-16,0-18 16,-18 17-16,0 1 46,0 0-30,0-1-16,0 1 31,-18 0-15,-17-1 0,-18 19-1,0-36 1,35 17-16,1-17 15,-1 0 1,0 0 0,-17 0-1,17 0 1,1 0 15,17-17 0,-18 17-15,18-18 0,0-17-1,0 17 1</inkml:trace>
  <inkml:trace contextRef="#ctx0" brushRef="#br0" timeOffset="38655.9312">17233 9402 0,'18'0'31,"-1"0"-15,1 0-1,53 0 1,-36 0-16,0 0 16,1 0-16,-1 0 0,-18 0 15,19 0 1,-19 0 46,1 0-30,0 17-17</inkml:trace>
  <inkml:trace contextRef="#ctx0" brushRef="#br0" timeOffset="44045.4615">5486 10883 0,'-18'-17'62,"0"17"-46,-52 0-1,-18 0 1,35 0-16,0 17 31,0 1-15,35-18-1,18 17 1,-17 1 0,-1-18-1,18 18 1,-18 17 0,1 18-1,17-18 1,0-17-1,0 17 1,0-17 0,0-1-16,0 1 0,0 17 15,35 18 1,0 18 0,-17-18-1,17 0-15,0 0 31,-17-1-15,0-16 0,17-1-1,-17 0 1,17-17 0,0 0-1,1-18 16,-1 17-15,-18-17 0,1 0-1</inkml:trace>
  <inkml:trace contextRef="#ctx0" brushRef="#br0" timeOffset="44974.6522">5803 11624 0,'18'0'140,"-1"18"-124,-17-1 0,18-17-16,-18 18 15,18 0 1,-1-18-1,19 17 1,-1-17 0,18 0 15,0-17-15,0-19-1,-18-17 1,-17 18-1,-1 17 1,-17 1 0,0 34 46,0 1-62,0 0 16,18-1 15,-18 1-15,0 0-1,18-1 1,-18 1 0,0 0 30,0-1-30,0 1 15,17-18 1,1 0-17,-1 0 1,19-18-1</inkml:trace>
  <inkml:trace contextRef="#ctx0" brushRef="#br0" timeOffset="45845.1988">6897 10989 0,'0'0'0,"0"-18"0,-18 1 16,1-1-1,-1 0 16,0 1-31,-17-1 16,-71-17 0,53 35-1,18 0 17,-18 18-17,53-1-15,0 1 0,0-1 0,0 1 16,0 0-16,0 35 15,18 0 1,105 35 0,-52-35-1,70 17 1,-53 1 0,-53-36-1,-17-17 1,-18 17-1,0-17 1,-53 52 15,0-35-15,-70 1 0,87-36-16,19 0 15,-1 0-15,0 0 16,-17 0-1,18 0-15,-19-18 16,19 18 0,-1 0 31</inkml:trace>
  <inkml:trace contextRef="#ctx0" brushRef="#br0" timeOffset="46723.449">7020 11218 0,'-17'36'31,"17"-1"-15,0 0-1,17 0 17,36 1-17,-18-36 1,-17 17 0,0-17-1,-1-17 1,1 17-1,17-18 1,-35 0 0,18 1-1,-18-1 1,0 1-16,0-1 16,0-35-1,-18 0 1,-35-17-1,36 34 1,-19 1 0,-16 17-1,16 1 1,19 17 15,-1 17-15,18 1-1,0 17 1,-18-17 0,18 0-16,0 17 15,0 0-15,0-17 32,0 17-17,0-17 16</inkml:trace>
  <inkml:trace contextRef="#ctx0" brushRef="#br0" timeOffset="47396.2722">7461 11430 0,'-17'0'32,"17"18"-17,-18-1 1,18 19-1,0-1 1,0 0 0,0-17-1,0-1 17,18 1-17,-1-18 1,36 18-1,18-18 1,-18 0 0,-18 0-1,0 0 1,0 17 0,-35 1-1</inkml:trace>
  <inkml:trace contextRef="#ctx0" brushRef="#br0" timeOffset="47751.5199">7708 11606 0,'0'18'0,"0"17"16,0-17-16,-17 17 31,17-17-16,0 17 1,0-17 0,0-1 46</inkml:trace>
  <inkml:trace contextRef="#ctx0" brushRef="#br0" timeOffset="48596.9638">12118 11377 0,'18'0'62,"-18"18"-62,17-18 31,-17 17-31,18 1 16,-1-18-16,1 0 0,-18 18 16,18-18-1,-18 17 48</inkml:trace>
  <inkml:trace contextRef="#ctx0" brushRef="#br0" timeOffset="48875.8036">12153 11606 0,'0'0'0,"18"0"0,-1 0 16,1 0 0,35 0-1,-18 0 1,1 18-16,-19-18 16,1 18-1,0-18 16,-1 0-31</inkml:trace>
  <inkml:trace contextRef="#ctx0" brushRef="#br0" timeOffset="49756.55">13141 11113 0,'0'17'32,"18"36"-17,-1-18-15,1 18 16,17 53-1,0 0 17,-35-88-32,0 34 15,0 1-15,0-17 0,0-1 16,0 0 0,0 1-1,0-1 1,0-18-1,-17 1 1,-1-18 93,18-18-77</inkml:trace>
  <inkml:trace contextRef="#ctx0" brushRef="#br0" timeOffset="50518.2405">13229 11324 0,'0'0'15,"0"18"-15,18-1 16,-1 1-16,1 0 16,35 17-1,0 0 16,-18-35-15,0 0 0,1 0-1,-19-35 1,-17 0 0,0 17-1,0 0-15,0 36 47,0 0-47,0 17 16,0 0-1,0-17 1,0 17 15,0 53-15,-17-52-1,17-1 1,0 0 0</inkml:trace>
  <inkml:trace contextRef="#ctx0" brushRef="#br0" timeOffset="51283.1549">13705 11659 0,'0'18'16,"0"0"0,0-1 15,0 1 0,0 0-15,0-1-1,18-17 1,-18 18-16,18-18 47,-1-35-32,-17 17 1,18-17 15,0 17-15,-1 18 0,1 0 46,0 0-46,-1 0 15,1 0-15</inkml:trace>
  <inkml:trace contextRef="#ctx0" brushRef="#br0" timeOffset="51874.0378">14376 11412 0,'17'0'31,"19"0"-15,52 18-1,18-18 1,-71 0 0,35 0-1,-87 18 32</inkml:trace>
  <inkml:trace contextRef="#ctx0" brushRef="#br0" timeOffset="52167.7892">14552 11571 0,'18'0'31,"17"0"-15,-17 0 0,-1 0-16,19 0 15,16 0 16,-34 0-15,0 0 0,-1 0-1</inkml:trace>
  <inkml:trace contextRef="#ctx0" brushRef="#br0" timeOffset="62085.0373">15311 11271 0,'0'-17'47,"0"-1"-32,17 0 1,1-17-1,-1 17 1,-17 1 0,18-1-1,-18 1 1,0-1 0,35 0-1,-35 1 1,18-1-1,-18 0 1,18 18 0,-18-17-1,0-1-15,17 0 32,1 18 14,-18 36 126,0-1-156,0 0-16,0 53 16,0 1-1,0 16 1,0 1-1,0-18 1,0-17 0,0 17-1,0-17 1,-18 35 0,1-36-1,17-17 1,0-18-1,-18-17 17,18 0-32,0-1 15,-18 1-15,18 0 16,0-1 0</inkml:trace>
  <inkml:trace contextRef="#ctx0" brushRef="#br0" timeOffset="63094.1949">15875 11271 0,'18'0'47,"-1"0"-47,1 0 16,88 53-1,-18-35 1,-17-18 0,-36 0-1,-18 0 1,-17 17 15,0 1-15,0 0-1,0 35 1,0-36-16,-17 19 16,-1-1-16,18-18 0,-17 19 15,-1-1 1,0 18 0,-17 18-1,17-36 1,1-18-1,17 1 1,-18 0 0,18-1-1,0 1-15,-18-18 16,18 18-16,-17-1 16,17 1-1,0 0 1,-18-18 93,18-18-93,-18-35-16</inkml:trace>
  <inkml:trace contextRef="#ctx0" brushRef="#br0" timeOffset="63450.6806">15928 11606 0,'18'0'31,"-1"0"-15,1 0-16,35 0 15,17 0 1,-34 0-1,-19 0 17,19 0-17,-19 0 1,1 0 0</inkml:trace>
  <inkml:trace contextRef="#ctx0" brushRef="#br0" timeOffset="64208.651">16545 11307 0,'0'17'15,"-17"1"1,17-1 0,0 19-1,0 17 17,0-18-32,0 0 15,0 0-15,17-17 16,-17 0-1,18-1 1,0 1 0,-1-18-1,1 0 1,-1 0 0,19 0-1,-1 0 1,18 0-1,-35 18 1,-1-18 0,1 0-1,17 0 1</inkml:trace>
  <inkml:trace contextRef="#ctx0" brushRef="#br0" timeOffset="64756.1602">16757 11518 0,'0'53'15,"0"-35"1,0 35-16,0-18 31,0 18-15,0 0 0,-18-18-1,18-17 1,-17 52-1,-1-34 1,18-1 0,-18-18-1,18 1 1,0 0 0,0-1 46</inkml:trace>
  <inkml:trace contextRef="#ctx0" brushRef="#br0" timeOffset="71178.3144">6033 13758 0,'17'0'32,"1"18"-17,-18 0 1,17 17-1,1 18 1,0 0 0,17 17-1,0 1 1,18 35 15,-35-71-31,-1 0 16,1 1-16,17-1 15,-17 0-15,0-35 125,-18-18-109,17 1-16,1-18 31,17-18-15,-17 17 0,-18 1-16,35-18 15,-17 35-15,-1-34 16,19-1-16,-19 17 15,1-34 1,0 35 15,-1 17-31,-17 0 16</inkml:trace>
  <inkml:trace contextRef="#ctx0" brushRef="#br0" timeOffset="72013.3788">6526 13776 0,'0'18'0,"0"-1"15,0 36 1,36 18 0,-36-36-1,35 0 1,-17 1 0,-1 16-1,1-34 1,0 17-1,-1-17 1,1-18 109,-1 0-109,19-18-1,-19-17-15,36-18 16,0-17 0,-18 17 15,-17 17-16,-18 19 1,18-18 0,-1 17-1,1 18 95</inkml:trace>
  <inkml:trace contextRef="#ctx0" brushRef="#br0" timeOffset="72597.7432">7320 13864 0,'53'0'47,"-18"0"-47,71 0 15,-35 0 1,-36 0-1,-17 0 1,-1 0 0,-17 18 15,0-1 0,-17-17-15</inkml:trace>
  <inkml:trace contextRef="#ctx0" brushRef="#br0" timeOffset="73030.446">7532 13935 0,'17'0'110,"19"0"-95,17 0-15,0 0 16,-1 0 0,-16 0-1,-19 0 1,1-18-1</inkml:trace>
  <inkml:trace contextRef="#ctx0" brushRef="#br0" timeOffset="76361.4914">8555 13353 0,'18'0'31,"-18"-18"-31,35 0 16,0-17 0,0-18-1,-17 36 1,0-19 0,-18 19-1,17 17 1,-17-18-16,18 0 0,-18 1 15,18 17 1,-18-18 0,0 0-1,17 1 1,-17-1 0,35 1-1,-35-1 1,0 0-1,18 18 1,-18-17 0,18-1-1,-18 53 48,0 1-63,0-19 15,0 36 1,0 0 15,0 0-15,-18 35 0,0 0-1,1-17 1,-1-1-16,18-17 15,0-17 17,0-1-17,0-17 1,0 17 15,0-18-31,0 1 94,0 0-47</inkml:trace>
  <inkml:trace contextRef="#ctx0" brushRef="#br0" timeOffset="77270.3187">9013 13088 0,'18'0'15,"0"0"1,17 0 0,-17 18-16,52-18 15,-52 0-15,0 0 16,-1 17-1,-17 1 32,0 17-31,0-17 15,0 17-31,0-17 16,-17 35-1,-1 17 1,-17-17 0,17 18-1,0-18 1,18-36-16,0 1 16,0 0-16,0-1 15,0 1 1,0 0-1,0-1 17,-17-17 93,17-17-125</inkml:trace>
  <inkml:trace contextRef="#ctx0" brushRef="#br0" timeOffset="77708.1991">9066 13458 0,'18'0'15,"0"0"48,-1 0-48,1 0 1,17 0-16,-17 0 16,35 0-16,-36 0 0,1 0 15,0 0 1,-18 18-1,17-18 17,1 0-32,0 0 15,17 0 1,-17 0 15</inkml:trace>
  <inkml:trace contextRef="#ctx0" brushRef="#br0" timeOffset="79955.32">6932 14464 0,'0'-18'281,"-18"18"-266,1 0 142,-1 0-142,1 18 1,17 0 0,-18-18-1,0 17 1,1 1-1,-1-18 48,18 17-63,-18-17 31,18 18 32,0 0-63,0-1 31,18-17-15,-18 18 30,18-18-46,-1 0 16,1 18 0,0-18-1,17 0 1,-18 0 0,1 0-1</inkml:trace>
  <inkml:trace contextRef="#ctx0" brushRef="#br0" timeOffset="81114.5137">7038 14570 0,'0'17'62,"0"1"-46,0 0 0,18-18-1,-18 17 1,17-17 15,1 0-15,-1 0-1,1 0 1,17 0 0,-17 0-1,17 0 1,-35-17 0,18 17 30,-18 17 111,0 1-142,0 0 1,0-1 31,18-17 31,35 0 0</inkml:trace>
  <inkml:trace contextRef="#ctx0" brushRef="#br0" timeOffset="81962.9731">7461 14429 0,'0'0'0,"-17"-18"15,17 0-15,-18 18 16,0 0-1,-17 0 1,17 0 0,1 18 15,17 0-15,0-1-1,17 1 16,1 0-15,35 17 0,-18 0-1,1-17 1,-19-18 0,-17 35-1,0-17 1,0-1 15,-17-17-15,-19 18-1,19-18 1,-1 0-16,0 0 16,1 0-16,-1 0 0,0 0 31,1 0 0,-1 0-15,1-18-1</inkml:trace>
  <inkml:trace contextRef="#ctx0" brushRef="#br0" timeOffset="82829.9744">7602 14517 0,'0'17'63,"18"19"-48,-18-19 1,18-17 0,-1 36-1,1-19 1,17-17-16,-17 0 15,35 0 1,-18 0 0,0-35-1,-35 17 17,0-17-32,0 17 15,-17 1 1,17-18-1,-18 17 17,-17 18-17,17-18 1,0 1 0,1 17 30,-1 0-30,18 17-16,-35 1 16,0 0-1,35-1 17</inkml:trace>
  <inkml:trace contextRef="#ctx0" brushRef="#br0" timeOffset="83436.87">7902 14623 0,'-17'0'16,"17"17"-16,0 1 16,0 0 15,0-1 0,0 1 0,17-18-31,1 17 16,0-17 0,52 36-1,-35-36 1,18 0-1,-17 0 1</inkml:trace>
  <inkml:trace contextRef="#ctx0" brushRef="#br0" timeOffset="83772.2054">8096 14728 0,'0'18'0,"0"0"16,0 17-1,-17-17 1,17-1 0,0 1-1,0 0 48</inkml:trace>
  <inkml:trace contextRef="#ctx0" brushRef="#br0" timeOffset="89207.9893">9719 13159 0,'-35'17'0,"35"1"16,-18 52-16,18-52 15,0 17 17,0-17-17,0 0 1,18-18 0,-1 35-1,19-17 1,-19-1-1,19 1 1,-19-18 0,19 17-1,-19-17 1,18 0-16,-17 0 16,17 0-1,-17 0-15</inkml:trace>
  <inkml:trace contextRef="#ctx0" brushRef="#br0" timeOffset="89627.2219">9948 13370 0,'-17'0'15,"17"18"-15,-18 35 16,0-36-16,18 1 15,0 0-15,0-1 16,-17 36 0,-1-35 15,18 0-15,0-1-16,0 1 15,0 0 1</inkml:trace>
  <inkml:trace contextRef="#ctx0" brushRef="#br0" timeOffset="90799.1509">8608 13847 0,'17'17'63,"54"1"-48,70 17 1,53-17 0,-17-1 15,-54 1-31,18 0 15,-70-1 1,52-17 0,-17 0-1,-35 0 1,-36 0 0,0 0-1,-17 0-15,-1 0 31,1 0-31,0 0 16,-1 0 15</inkml:trace>
  <inkml:trace contextRef="#ctx0" brushRef="#br0" timeOffset="92307.2384">8661 14270 0,'0'-18'0,"0"1"16,17-1 15,1 18-31,0-18 16,-1 1-1,19-1 1,-19 18-1,1 0-15,-1-18 16,1 18 15,-18 18 16,18-18-31,-18 18-1,17 17 1,-17-17 0,0 17-1,-17-17 1,-19 17 0,1-18-1,18 19 1,-1-36-1,18 17-15,-18 1 16,18 17 0,-17-17-1,-1 0 1,18-1 0,0 1-1,0-1 1,0 1 15,0 0 63,53-18-79,17 0 1,19 0 0,-1 0-1,-18 0 1</inkml:trace>
  <inkml:trace contextRef="#ctx0" brushRef="#br0" timeOffset="93038.5084">9137 14235 0,'0'17'32,"0"1"-1,0 0-16,0-1 1,0 18 0,0-17-1,0 0 1,0-1 0,18-17-1,-1 18 1,1-18-1,0 0 1,-1 0 0,18 0-1,1 0 1,-19 0 0</inkml:trace>
  <inkml:trace contextRef="#ctx0" brushRef="#br0" timeOffset="93623.8861">9296 14305 0,'0'35'15,"0"-17"1,0 0-1,17-1 1,-17 36 0,0-35-1,0 17 17,0-17-17,0-1 1,0 1-1,18-18 17,-18 18 15,18-18-32,-18 17 16</inkml:trace>
  <inkml:trace contextRef="#ctx0" brushRef="#br0" timeOffset="94854.9703">9648 14235 0,'0'-18'15,"0"0"1,-17 1 15,-18-1-15,17 18 0,-17 0-1,17 0 1,0 0-1,18 18 1,-17-18 0,17 17-1,0 1 17,0 0-17,0-1-15,17-17 16,1 0 31,0 0-47,17 0 15,0 0 1,-17 0 15,-1 0 0,-17-17-15,18-1 0,-18 0-1,0 36 110,0 0-109,0 17 0,18 53-1,-18-53 1,0 36-1,0-18 1,0-18 0,0-17-16,0-1 15,-18 1-15,0 0 16,1-1 0,-18-17-1,-1 0 16,1 0-15,17 0 0,1 0-1,17-17 1,17 17 15,1 0-31</inkml:trace>
  <inkml:trace contextRef="#ctx0" brushRef="#br0" timeOffset="95287.0187">9790 14693 0,'17'18'15,"-17"52"1,0-34-1,0-1 1,18-17 0,-18-1-1,18-17 63,-18-17-62,17-1 0,1 0-1,-1-35 1</inkml:trace>
  <inkml:trace contextRef="#ctx0" brushRef="#br0" timeOffset="96024.3748">10019 14305 0,'18'0'47,"-18"18"-47,0-1 16,0 1-1,17 0 1,1-1 0,17 19-1,18 17 1,-35-36-1,17 1 17,-35-1-32,0 1 15,0 0-15,0-1 16,-18-17 31,1 0-16,-1 0-31,0 0 16,-17 0-1,17 0 17,1 0-17,-1-17 16,1 17-15,17-18 0</inkml:trace>
  <inkml:trace contextRef="#ctx0" brushRef="#br0" timeOffset="96410.1961">10054 14305 0,'18'0'0,"-1"0"16,19 0 15,-19 0-31,19 0 15,-1 0 1</inkml:trace>
  <inkml:trace contextRef="#ctx0" brushRef="#br0" timeOffset="97002.0071">10601 14023 0,'18'0'15,"-1"0"-15,19 0 16,-1-18 0,0 18-1,0 0 1,-17 0 15,35 0-15,-35 0-1,-1 0 1,1 0-16</inkml:trace>
  <inkml:trace contextRef="#ctx0" brushRef="#br0" timeOffset="97751.9402">10724 13847 0,'18'0'187,"0"0"-187,-1 0 32,1 0-17,17 0-15,1 0 16,-1 0-1,-18 0 17</inkml:trace>
  <inkml:trace contextRef="#ctx0" brushRef="#br0" timeOffset="100651.1418">11659 13388 0,'0'0'0,"0"35"15,0 0-15,0 1 16,0-19 15,0 1-15,0 0-1,0-1 1,0 36 0,-17 0-1,17 124 1,0-107 0,0-35-1,17 18 1,1 0-1,0-18 1,17 18 0,0 0-1,0 0 1,-17-35 0,-18 0-1,35-1 1,18 18 15,-17-35-15,-19 18-16,1-18 15,-1 0-15,19 0 16,-1 0 0,0-53-1,-17 18 1,17-18-1,-17-18 1,-18 1 0,0 17-1,0-18 1,0 36 15,-18-18-15,18 18-1,0-18 1,0 18 0,0 17-1,-17-88 1,17 89 0,-18-19-1,0 36 1,1-17-1,-1-1 1,18 0 15,-18 1-15,-17-1 0,17 18-1,1-35 1,-18 35-1,17-18 1,0 1 0,-17-1-1,17 18 1,18-18 31,-35 18 0,35 18-47,-18-18 15,-17 18 1,18 17 0,-19-35-1,36 17 1,0 1-1,0 0 1,0-1 0,0 54-16</inkml:trace>
  <inkml:trace contextRef="#ctx0" brushRef="#br0" timeOffset="101109.2248">12383 14235 0,'-18'17'0,"-17"1"16,17 17-1,-17 18 1,17 0-1,18-18-15,0-17 16,0 0 0,0-36 46,18 0-46,17-35-1</inkml:trace>
  <inkml:trace contextRef="#ctx0" brushRef="#br0" timeOffset="102002.6557">12647 13494 0,'0'17'16,"0"1"-1,-35 17-15,17 18 16,1-35 0,17 35-16,0-36 15,-18 1 1,18 35 0,0-35-16,0-1 0,0 19 15,0-1 1,0-18-1,18 1 1,-1 0 0,18-1 15,36 19-15,35-36-1,0 17 1,-89-17-16,19 0 15,-19 0 79,1 0-78,0 0-16,-18-17 31</inkml:trace>
  <inkml:trace contextRef="#ctx0" brushRef="#br0" timeOffset="102490.402">12841 13847 0,'0'17'0,"0"18"0,0 1 16,-18 34 0,1 18-1,17-17 1,0-36-1,0-17 1,0 0 0,0-1-1</inkml:trace>
  <inkml:trace contextRef="#ctx0" brushRef="#br0" timeOffset="104589.7564">13370 13582 0,'-17'0'47,"-1"0"-31,-17 0-1,-1 0 17,19 0-17,-1 0 1,1 18-16,17-1 16,0 1-1,0 0 1,0-1-1,0 1 1,17-18 0,1 0-1,-1 0 1,19 0 0,-19 0 15,1 0-16,0-18 1,-1 18 0,-17-17-1,18-1 1,-18 0 0,0 1-1,0-1 1,0 36 46,0-1-46,0 1 0,18 17-1,-18-17 1,0 17-1,0 53 17,17-70-17,-17 52 1,0-34 0,-17-19-1,-19 19 1,36-19-1,-35-17-15,17 18 16,1-18 0,-19 0-1,-16 18 1,34-18 0,0 0 15,1 17-16,-1-17 1,18-17 234,0-1-234,-18 18-1,1 0 17</inkml:trace>
  <inkml:trace contextRef="#ctx0" brushRef="#br1" timeOffset="123054.1628">14182 14129 0,'17'17'16,"36"54"31,-17-71-47,-1 18 16,0-1-16</inkml:trace>
  <inkml:trace contextRef="#ctx0" brushRef="#br1" timeOffset="123491.3366">14340 14093 0,'-17'0'16,"-1"0"-1,-52 36 1,-36 17-1,0 0 1,18 0 0,70-36-1,-17 18-15,17-35 16,18 18-16,-17-18 0,17 35 16</inkml:trace>
  <inkml:trace contextRef="#ctx0" brushRef="#br1" timeOffset="124499.5669">14093 14041 0,'0'17'15,"18"-17"1,-18 18 0,35-1-1,-17 1 1,17-18-1,-35 18 1,18-18 0,0 0-16,-18 17 15,17 1 1,1-18 0,0 18 46</inkml:trace>
  <inkml:trace contextRef="#ctx0" brushRef="#br0" timeOffset="131270.097">15134 13653 0,'18'0'15,"52"-71"16,-34 36-31,-36 17 16,17 18 0,-17 18 187,0-1-188,0 19-15,0-19 16,0 36 0,0 18-1,0-18 1,0 0 0,0 17-1,0 1 1,18-18 15,-18-18-31,0-18 16,0 1-16,0 0 0,0-1 15,0 19 1,0-19 0,0 1-1,0 17 1,0-17-1</inkml:trace>
  <inkml:trace contextRef="#ctx0" brushRef="#br0" timeOffset="132466.6172">15699 13811 0,'0'18'31,"-18"0"-15,18-1-1,0 1 1,0 17-1,0 18 1,0-18 0,0 18-1,35-18 1,1 1 0,-19-1-1,1-17 1,-1-18-16,1 0 15,0 0 1,-1 0 0,19 0-1,-1 0 1,18-36 0,-18-17-1,-17-17 1,-1 35-1,-17-18 17,0 17-17,0-16 1,-35 16 0,17 1-1,18 17 1,-17 18-1,-1-17 1,1 17 0,-19-18-1,1 0 1,17 18 0,-17 0 15,17 0-16,1 0 1,-1 0 62,1 0-62,-19 18-1,19-18 1,-1 0 0,18 18-1,-18-1 1,18 1 0,0 0-1</inkml:trace>
  <inkml:trace contextRef="#ctx0" brushRef="#br0" timeOffset="133539.6157">16422 13811 0,'0'18'31,"0"0"-16,0-1 1,0 18 0,0 1-1,17-1 1,1 18 0,0-18-1,17 0 1,-35-17 15,18 17-15,-1-35-1,1 18 1,0-18 0,-1 0-1,1 0 1,-1 0-1,1 0-15,35-18 16,-18 1-16,1-1 16,17-35-1,-18 18 1,-18-36 0,-17 36-1,0-18 16,0 18-15,0 17 0,0 1-1,-52 17 1,-1-18 0,17 0-1,1 18-15,17 0 16,1 0 93,-1 0-109,0 0 16,1 0-1,-18 36 1,-1-19 0,36 1-1,-17 0 1,17-1-16</inkml:trace>
  <inkml:trace contextRef="#ctx0" brushRef="#br0" timeOffset="134400.0814">17604 13635 0,'0'18'32,"-18"-18"-17,-35 52 1,35-16-1,-17-1-15,-18 36 16,18-71 0,17 52-16,-70 19 15,53-18 1,-18 0 0,35-18-1,1-17 1,-1 17 15,0-35-15</inkml:trace>
  <inkml:trace contextRef="#ctx0" brushRef="#br0" timeOffset="135007.5502">17216 13458 0,'-18'0'0,"0"36"16,18-19-1,0 19 1,0-1-1,0-17 17,18-18-17,0 0 1,-1 0 0,-17-36-1,18 1 1,-18 0-16,0 17 15,-18 18 79,1 18-94,-1-18 0,18 17 16,0 1-1</inkml:trace>
  <inkml:trace contextRef="#ctx0" brushRef="#br0" timeOffset="135732.4703">17304 14129 0,'0'0'0,"0"17"0,0 1 16,17 0-1,-17-1 1,18-17 31,0 0-32,-1 0 1,-17-17 15,18 17-31,-18-18 16,0 0 0,0-17-1,0 17 1,-18 18-1,1 18 1,-19 17 0,19-17-1,17 0 1,0-1 15,17-17-15</inkml:trace>
  <inkml:trace contextRef="#ctx0" brushRef="#br0" timeOffset="136262.7555">18433 13723 0,'53'0'0,"-1"0"31,19 18-31,17-18 16,-52 0-1,-19 0 1</inkml:trace>
  <inkml:trace contextRef="#ctx0" brushRef="#br0" timeOffset="136573.613">18380 13882 0,'0'17'46,"17"-17"-46,19 18 16,52-18 0,0 0-1,-53 0 1,-35 18 0,18-18-1</inkml:trace>
  <inkml:trace contextRef="#ctx0" brushRef="#br0" timeOffset="137555.6194">19738 13264 0,'-18'0'15,"1"36"17,-19-1-17,19 18 1,-89 88-1,35 0 1,36-70-16,-18-1 16,53-17-16,-35 18 0,17-36 15,18 36 1,0-19 0,0-16-1,18-19 1,52 1-1,54-18 1,35 0-16,35 0 31,35 0-15,-70 0 0,-89 0-1</inkml:trace>
  <inkml:trace contextRef="#ctx0" brushRef="#br0" timeOffset="137947.0451">20091 14076 0,'0'35'31,"0"36"-15,0-1-16,-18 54 31,0-1-15,1-35-1,17-70 1,0 0 15,0-36 0,17 18-15,1-18 0,17-17-16</inkml:trace>
  <inkml:trace contextRef="#ctx0" brushRef="#br0" timeOffset="139218.4468">20955 13476 0,'0'0'16,"-18"0"-16,18-18 15,-17 18-15,-1-17 32,0 17-17,1 0 1,-1 0-1,-17 17 1,17 19 0,18-19-1,-17 54 1,17 0 0,0-54-1,17 18 1,19-17-16,34 17 15,-52-35-15,17 0 16,18-17 0,-18-36-1,-17 18 1,-18-1 15,0-17-31,0 36 31,0-19-15,-18 36 0,18 18 62,0 0-78,18 17 15,-18-17-15,35 70 16,-17 35 0,-1 71-1,-17-88 1,0-18 0,0 1-1,-17-1 1,-19-18-1,-34 18 1,17-17 15,35-53-15,1-1-16,-1-17 0,0 0 62,1 0-62,-1 0 16,1-17 0,-1-1-1,18 0 1,-18 1 0,1 17 15</inkml:trace>
  <inkml:trace contextRef="#ctx0" brushRef="#br0" timeOffset="140058.5707">22102 13441 0,'-18'53'31,"18"-36"-31,-53 54 31,-18 17-15,36-35 0,-53 88-16,-106 88 15,0-34 1,0-19 15,17 0-15,160-140-1,17-54 95,0 0-110,0 1 0,35-36 15,0 17 1,36-52 0</inkml:trace>
  <inkml:trace contextRef="#ctx0" brushRef="#br0" timeOffset="140699.2221">21661 13423 0,'-18'18'15,"18"-1"1,0 19-16,0-19 16,0 1-16,18 0 15,-1-18 1,18 0-16,-17 0 15,88-18 1,-53-35 15,-53 18-15,0 0 0,-18 17-1,1 0 1,-19 1-1,19 34 17,17 1-17,0 17 1,-18-17 0,36 35-16</inkml:trace>
  <inkml:trace contextRef="#ctx0" brushRef="#br0" timeOffset="141471.5002">21696 14781 0,'0'18'15,"17"0"1,19-1 0,-19-17-1,19 18-15,-1-18 0,18 0 16,-18 0-16,-17-18 31,17 1-31,-17-1 16,-1 0-16,-17-17 0,18 17 15,-18-34-15,0 16 16,-35 1 0,17 0-1,18 17 17,-18 18-17,-17 0-15,0 53 31,0-18-15,17-17 0,0 0-1,18-1 1,0 1 31</inkml:trace>
  <inkml:trace contextRef="#ctx0" brushRef="#br2" timeOffset="155922.8651">8819 4110 0,'-17'-35'15,"-71"17"17,35 18-32,35 0 15,-35 0-15,36 0 16,-19 0-1,19 0 1,-1 0 0,0 0-1,1 18-15,17-1 141,-18-17-125,18 18-16,-18 0 31,-17 17-16,17 0 1,18-17 0,-17-1-1,-1 1 1,18 0 0,0-1-1,-17 19 1,17-19-1,0 1 1,0-1-16,0 1 16,0 0 15,0-1-15,0 1-1,0 0 1,0-1 15,0 1 0,0 0-15,0-1 15,17 1-15,-17 17-1,18 0 1,17 1 0,-17-1-1,-1 0 1,1-17 0,0 0-1,-1-1 1,19 1-1,-19-1 1,1 1 0,0-18-16,-18 18 15,17-18-15,18 17 0,1-17 16,17 18 0,17 0-1,36 17 1,-71-35 15,36 18-15,-18-1-1,35 1 1,35-1 0,107-17-1,-107 0 1,-35 0-1,18 18 1,-35-18 0,-18 0-1,17 0-15,1 0 16,-36 0-16,0 0 31,106 0-15,-35 0-1,18 0 1,-36 0 0,35 0-1,-52 0 1,-36 0 0,1-18-1,-1 18 1,0 0-1,-17 0-15,-1 0 16,1-17-16,0 17 16,-1 0-1,1 0 1,17-18 0,18 1-1,-18-19 1,1 1 15,-19 17-15,1-17-1,0 0 1,-1-18 0,1-18-1,-18 1 1,0 52-16,0-52 15,0 52-15,0 0 16,0-52 0,0 17-1,-18 0 1,18 35 0,-17-17 15,-1 35-16,-17-53 1,17 35 0,0-17-1,-34 0 1,34 17 0,0 1-1,-17-19 1,-18 19-16,35-1 15,1 0-15,-1 18 0,0-17 16,-17-1 0,0-17-1,0 35-15,-36-18 16,36 18-16,0-17 16,-89-1-1,54 18 1,-1-18-1,-35 18 17,0 0-17,-141 0 1,89 0 0,16 0-1,-87 0 1,176 0-16,18 0 15,0 0-15,17 0 16,-35 0-16,18 0 16,17 0-1,-17 18 1,-36 0 0,36-18-1,-35 17 16,34 1-31,19-18 16,-1 0 0,-53 0-1,1 0 1,-36 17 0,-17-17-1,105 18 1,-53 0-16,36-18 15,17 0 1,18 17 31</inkml:trace>
  <inkml:trace contextRef="#ctx0" brushRef="#br2" timeOffset="161022.5037">10636 5062 0,'0'18'94,"18"0"-78,-18-1-16,18 1 15,-1 35 1,1 0-1,-1 0 1,1 0 0,-18-18-1,18 0 1,-18 0 0,0-17-16,0 0 15,17 17 16,1 0-15,-18 1 0,0-1-1,18 0 1,-18 0 0,0 18-1,17-35 1,-17 35-1,0-18 1,0-17 0,0-1-16,0 1 15,0 17-15,0-17 32,0 17-17,0-17-15,0 0 16,0-1-16,0 18 0,0-17 15,0 17 1,0-17 0,0 17-1,0 1 1,0-1 0,0 18-1,0 0 1,0 17-1,0-35 1,0 36-16,0-53 16,0-1-1,0 19-15,0 34 16,0-52 0,0-1-16,0 54 15,0-53-15,0-1 16,0 71-1,0-52 1,0 17 15,0-18-15,0 0 0,0 0-1,0 1-15,0-1 31,0 0-15,0 18 0,0-17-1,0-19-15,0 18 16,0 1 0,0-19-1,0 1 1,0 17-1,18 18 1,0 18 0,-18 17-1,35 0-15,-18-17 16,1-1 0,0-17 15,-18-18-16,17 18 1,1 18 0,-18-36-1,18 0 1,17 36 0,-35-18-1,0-35 1,0 17-16,0-18 15,18-17-15,-18 36 16,0-19 15,0 1-15,17 53 0,-17-36-1,0 18-15,0 17 16,0-34-1,0 17 17,0-1-32,0 1 15,0-17-15,0 17 16,0-1 0,18 72-1,0-71 16,-18 0-15,17 0 0,1 17-1,-18-17-15,17 0 16,-17 18 0,0 17 15,18 0-16,0 18 1,-1-36 0,-17 1-1,0-18-15,0 0 16,0 0-16,0 0 16,36 70-1,-36-35 1,17 36-1,1-18-15,35 70 16,-18-70 0,-35-18-1,35 18 17,-17-53-17,0 35 1,-1-17-1,1-1 1,0-17 0,17 0-1,-35-35 1,0 34-16,17-34 0,-17 0 16,36 70-16,-19-53 15,1 36 1,0-18-1,-1 0 1,1 17 0,0-35 15,-1-17-15,-17 35-1,18 0 1,0-18-1,-1 18 1,18 0 0,-17-35-16,0-1 15,-18 1 1,0 0 0,17-1-16,1 1 15,0 0 1,-1-18 15,-17 35-15,0-18-1,36 1 1,-36 0 0,17-1-1,1 19 1,-1-1-1,1-17 1,0-1 0,-18 1-16,0-1 15,17-17 1,1 18 15,-18 0-31,18-1 16,-1 1 15,1 17-15,0-17-1,-1 0 1,-17-1 0,18 1-1,-18-1 1,17-17-1,1 18 1,0 0 0,-18-1-1,0 1 63,-18-18-46</inkml:trace>
  <inkml:trace contextRef="#ctx0" brushRef="#br2" timeOffset="162565.6299">12171 12541 0,'17'0'16,"1"0"-1,0 18 1,-18 0-1,17-1 1,1 18 0,0 1-1,-18-19 1,0 1 0,0 0-1,17-1 1,-17 1-16,0 0 15,0-1-15,0 1 16,0 35 0,0-36-1,0 1 17,18 0-17,-18-1 126,0 1-110,0 0-31,0-1 31,-18-17 1,18 18-32,-17-18 15,-19 0 1,1 0-1,-35 0 1,-1-18 0,18-17-1,18 17 1,-18 1 15,35-1-31,1 0 16,-1 18-16,-17-17 15,35-1 1,-18 18-16,0 0 16,1-18 15,-1 18-31</inkml:trace>
  <inkml:trace contextRef="#ctx0" brushRef="#br1" timeOffset="170181.0742">12083 4039 0,'-18'0'94,"-17"0"-94,-1 18 16,19 0-1,-18-18-15,17 0 16,-17 17-16,17 1 31,0-18 79,18 18-110,-17-18 15,-1 17 1,-17 18-1,35-17-15,-35 17 16,35-17 0,-18-18-1,18 18 1,-18-1 15,18 1-15,-17 0-1,17-1 17,0 1-17,-36-1 1,36 19 0,-17-1-1,-1 18 1,18-35-16,0-1 15,-18 54 1,18-54 0,0 19-1,0-19 1,0 1 15,0 0-15,0-1-1,18 1 1,0 0 15,-1-18-31,1 17 16,17 1-16,-17-1 16,0 1-1,17-18-15,-35 18 16,17-18-1,36 17 1,-17 1 0,-1-18-1,0 18 1,-17-18 0,-1 0 15,1 0-16,0 0 1,-1 0-16,1 0 31,35 0-15,-18 0 0,0 0-1,-17 0 1,0 0-1,-1 0-15,1 0 16,17 0 0,-17 0-16,0-18 15,17 18 1,-17-18 0,-18 1 15,17 17-16,1-18 1,-1 18 0,19-18-1,-19 1 1,1-1-16,-18 1 16,18 17-1,-1-18 1,1 18-16,-18-18 15,0 1 1,35-19 0,-17-17-1,-1 18 1,-17-18 0,18-17-1,-18-1 16,0-35-15,0 53-16,0 0 16,0 18-1,0 0 1,-18 17 0,18-17 15,-17 17-31,-1 18 15,1-17 1,17-1 0,-18 18-1,-17-35 1,17 17 0,-17 0-1,17 18 1,-17-35-1,17 35 1,1-17 0,-1 17-1,0 0 17,1 0-17,-19 0 1,19 0-16,-19 0 15,19 0-15,-1 0 16,-17 0-16,17 0 16,1 0 15,-1 0 125,-17 35-156,17-35 16,-35 17-16,18 1 15,0 0-15,-54 17 16,54-35-16,17 0 16</inkml:trace>
  <inkml:trace contextRef="#ctx0" brushRef="#br1" timeOffset="172857.0333">12629 4886 0,'0'18'31,"0"-1"-15,0 1 0,36 52-1,-1-17 1,0-17-16,-17-1 16,17 0-16,-17 0 0,17 1 15,106 105 1,-17 0-1,140 18 1,-105-36 0,123 36-1,0-18 1,-123-53 0,88 53-1,18 0 16,-159-70-15,141 53 0,-36-1-1,1-17 1,-142-71-16,-17-17 16,88 52-16,-70-34 15,52 34 1,-17-35-1,-35-17 1,17 35 0,18 18-1,-53-36 17,88 53-17,-53-53 1,0 18-1,18 18 1,-71-18 0,54 17-1,-19 1 1,-52-36-16,35 18 16,17 18-1,-52-36-15,123 141 16,-53-70-1,-17-35 1,-1 17 0,1-18-1,-1 19 17,19 16-17,34 36 1,-17-17-1,-18-1 1,0 1 0,-17-18-1,-1-18 1,-52 0-16,106 53 16,-54-35-16,1 0 15,158 158-15,-123-140 16,-18-18-1,-35-36 1,0 54 15,-18-54 1,-17 1-32,17-1 15,0 1 1,54 88-1,-37-53 1,1-1 0,0-16 15,-35-19-31,0-17 16,-1 18-16,1 34 0,-1-34 15,54 194 1,0-54-1,-19-123 1,19 54 0,-18-72-1,18 54 1,-36-54 0,-18 18-1,19-35 1,-36-17 15,0-19-15,0 1 15,0-1-15,0 19-1,0-19 1,0 1 156,0 0-157,0-1 1,0 1-16,17 17 16,-17-17 62,0 0-63,0-1 1,0 1 15,0-1 0</inkml:trace>
  <inkml:trace contextRef="#ctx0" brushRef="#br1" timeOffset="173973.5722">20038 12982 0,'0'36'78,"17"-19"-78,-17 18 15,18 18 1,0-35 0,-18 0-1,17-1 1,1 1-1,-18 0 1,0-1 47,18-17-32,-1 0 16,-17 18-32,0-1 17,18-17 61,0 0-61,-1-17-17,1-54 1,-1 18-16,1 18 15,0-18-15,17-17 16,-17 17-16,17 0 31,-35 35-15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11-10T13:35:43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2910 9507 0,'0'36'0,"0"-19"15,0 1 1,0 0 0,0 17-1,0-18 1,0 1-1,-17 0-15,17-1 16,0 1-16,-18 0 16,18 17-1,0 0 17,0 1-17,0 34 1,-17-35-1,17 1 1,0 17 0,0-18-1,0-18 1,0 19 0,-18-19-1,18 1 16</inkml:trace>
  <inkml:trace contextRef="#ctx0" brushRef="#br0" timeOffset="1464.4655">2928 9525 0,'18'0'15,"-1"0"32,-17 18-47,0-1 16,18 1 0,0-18 77,-18-18-77,17 18-16,-17-17 31,18 17-15,0 0-1,-18-18 1,17 0 0,1 1-1,-18-1 1,17 0 0,1 18-1,-18-17 1,0 34 124,0 1-124,0 17 0,0-17-16,0 0 15,0 35 1,0-1 0,0 1-1,-18 18 1,18-36-1,0 1 1,0-1 0,0 0-1,0-17 1,0-1 15,0 19-15,0-19-1,0 1 17,0 0-17,0-1 1,0 1 46,0-1-15</inkml:trace>
  <inkml:trace contextRef="#ctx0" brushRef="#br0" timeOffset="2576.0761">3281 9984 0,'0'17'15,"0"1"1,0 0 0,0-1-1,0 1-15,0-1 16,0 1 0,17-18 187,1 0-203,0-18 15,-1 1 1,19-1 0,-19-17-1,1 35 1,0-18-1,-1 18 110,1 0-109,0 0 15,-18 18 16</inkml:trace>
  <inkml:trace contextRef="#ctx0" brushRef="#br0" timeOffset="3833.7883">4057 9737 0,'18'0'46,"17"0"-46,-17 0 16,17 0-16,0 0 16</inkml:trace>
  <inkml:trace contextRef="#ctx0" brushRef="#br0" timeOffset="7085.411">4057 9807 0,'0'-17'16,"35"17"-1,-17 0-15,17 0 16,-17 0-1,-1 0-15,1 0 16,0 0-16</inkml:trace>
  <inkml:trace contextRef="#ctx0" brushRef="#br0" timeOffset="8580.41">4921 9472 0,'0'18'63,"0"-1"-47,0 1-1,18 0-15,-18 17 16,0 18-16,0-36 15,18 72 1,-18-54 0,0 36-1,0-36 1,17 0 0,-17-17-1,0-1 1,0 1-1,0 0 1,0-1 109,0 1-78,0 0-31,0-1-1,0 1 1,0-1-1,-17-17 1,17 18 0</inkml:trace>
  <inkml:trace contextRef="#ctx0" brushRef="#br0" timeOffset="9640.8684">4957 9596 0,'17'0'31,"1"17"-16,-1 1 1,1 70 0,35-17-16,-18 17 15,1 0 1,-1-35 0,0 0 15,-35-36-16,18 1 1,-1-18 62,1-18-62,0 1-16,17-71 15,-17 52 1,17-69 0,-35 52-1,18 0 1,-18-18 15,0 36-15,0 17-1,0 1 1,0-1 125,0 0-141,0 1 15,0-1 1</inkml:trace>
  <inkml:trace contextRef="#ctx0" brushRef="#br0" timeOffset="10461.6875">5521 9525 0,'18'18'16,"-18"35"0,0-1-1,0 1 1,0 18-1,17-18 17,-17-18-17,0 18 1,0-18 0,18-17-1,-18 0 1,0-1-1,0 1 17</inkml:trace>
  <inkml:trace contextRef="#ctx0" brushRef="#br0" timeOffset="11501.3609">5768 9578 0,'18'0'156,"-18"35"-140,0-17-16,0-1 0,0 19 16,0 17-1,0 0 1,0-18-1,0 0 17,0 0-17,0-17 1,0 0 0,-18-1-1,18 1 16,0 0-15,0-1 47,0 1-48,0 0 16,0-1 1</inkml:trace>
  <inkml:trace contextRef="#ctx0" brushRef="#br0" timeOffset="12057.9373">5574 9825 0,'0'-18'62,"35"18"-46,-17-17-16,35 17 16,0 0 15,-18 0-16,-17 0 17,-18 17-32,0 1 15</inkml:trace>
  <inkml:trace contextRef="#ctx0" brushRef="#br0" timeOffset="12960.0281">5874 10037 0,'0'17'46,"0"1"-30,17-1 0,-17 1-1,0 0 1,0-1 0,0 1-16,0 17 31,0-17-16,0 0 48,18-18-32,0 17-31,-1-17 16,1 0-1,0 0-15,-1 0 32,1 0-1,0 0-15,-18 18 93</inkml:trace>
  <inkml:trace contextRef="#ctx0" brushRef="#br0" timeOffset="13600.4938">6015 10142 0,'-18'0'15,"18"18"1,0 0-16,-17 17 15,17-17 1,-18 34 0,18-34-1,0 0 1,0-1 0,0 1-1</inkml:trace>
  <inkml:trace contextRef="#ctx0" brushRef="#br0" timeOffset="14890.2371">4904 9313 0,'-36'0'47,"19"0"-32,-19 36 1,1 17 15,18 17-15,-19 1-1,19-18 1,17 35 0,-36-35-1,36 0 1,0 17-1,0-35 1,-17 36 0,17 0-1,0-1 1,0 1 15,17-36-31,1 0 16,35 89-16,-35-107 15,-1 54 1,18-36 0,-35-17-1,18-18 32,17 0-31,-17 0 15,35 0-31</inkml:trace>
  <inkml:trace contextRef="#ctx0" brushRef="#br0" timeOffset="15889.8775">6209 9454 0,'18'36'47,"-18"-19"-47,35 36 16,18 18-16,-18 52 15,0 1 17,-35-36-17,18-35 1,0 35 0,-1-53-1,-17 36 1,0-36-1,0 36 1,0-36 0,0-17-16,0 35 15,0-36 1,0 1-16,0 17 16,0-17 15,0-1-16</inkml:trace>
  <inkml:trace contextRef="#ctx0" brushRef="#br0" timeOffset="16832.9158">6668 10336 0,'17'0'0,"1"0"16,-1 0 0,1 0 31,-18 18-47,18-18 15,-18 18 1,0-1-1,0 19 1,0-1 0,-18-17-16,0 17 15,1-18 1,-18 1 0,35 0-1,0-1 16,-18 1-15,18 17 0,0-17 77,18-18-93,-1 0 16,1 0 0,-1 0-1,1 0-15,0 0 16,-1 0-16,1 0 47</inkml:trace>
  <inkml:trace contextRef="#ctx0" brushRef="#br0" timeOffset="18209.0633">7497 9507 0,'-18'0'47,"18"-17"-31,-18 17-16,1 0 16,-1 0-1,0 0-15,1 0 0,-19 0 31,19 0-15,-1 0 0,18 17-1,0 1 1,0 17 0,-17 1-1,17-19 16,0 18-31,35 1 32,35 52-17,1-35 1,-1 0 0,-52-36-1,0 1 1,-18 0-16,0-1 15,0 1 17,0 0-32,0-1 15,0 1 1,0 17 0,-18-17-16,-17-1 15,0 1 1,-1 0-1,-17-18 1,18 0 0,17 0-1,-17 0 1,18 0 0</inkml:trace>
  <inkml:trace contextRef="#ctx0" brushRef="#br0" timeOffset="19493.8795">7885 9807 0,'-18'0'16,"18"18"-1,0 0 1,0 17 0,0 0-1,18 0 1,-1-35 15,1 18-31,0-18 16,-1 0-1,54 0 1,-1 0 0,-34-18-1,-19 1 1,1-1-1,-18-17 1,0 0-16,17-36 16,-17 0-1,0 1 1,0-36 0,-35 71 15,18-1-16,-19 19 1,19 17 0,-1 0-1,-17 0 1,17 0 0,18 17-1,-18-17 1,18 18-1,0 0-15,-17-1 16,17 1 0,-18 17-1,1-17 1,-1 17 0,0-17-1,18-1 1,0 1 31,-17 0-47,17-1 47,0 1-32,0 0 1,0-1-1,0 1 1,0 0 0,0-1-1,0 1 17,17-18-1</inkml:trace>
  <inkml:trace contextRef="#ctx0" brushRef="#br0" timeOffset="20424.5724">8290 9895 0,'0'18'16,"18"0"-16,-18-1 15,18 1 1,-1 0 0,1 17-1,-1-17 1,1-1 0,0 1-1,-1-18 1,19 0-1,-1 17 17,0-17-17,18 0 1,-35 0 0,17 0-1</inkml:trace>
  <inkml:trace contextRef="#ctx0" brushRef="#br0" timeOffset="20845.925">8590 10037 0,'0'17'31,"0"1"-31,0-1 16,-17 36-1,17-17 17,0 34-17,0-35-15,0-17 16,0 35-16,0-35 15,0-1 1</inkml:trace>
  <inkml:trace contextRef="#ctx0" brushRef="#br0" timeOffset="21608.874">9507 9648 0,'18'0'15,"0"0"1,17 36 15,35-36-15,-17 17-1,0 1 1</inkml:trace>
  <inkml:trace contextRef="#ctx0" brushRef="#br0" timeOffset="21979.2182">9560 9860 0,'36'0'15,"16"0"1,-34 0-16,70 0 31,-52 0-31,-1 0 16</inkml:trace>
  <inkml:trace contextRef="#ctx0" brushRef="#br0" timeOffset="46608.9252">10619 9596 0,'17'0'47,"-17"-18"-32,18 18-15,35-53 47,-36 35-31,1 1 0,0-1-1,-1 18 204,-17-18-203,0 1-16,18 17 15,0 0-15,-1-18 16,1 1-1,0 17 95,-18-18-95,0 53 126,0-17-110,0 17-31,0 18 16,0-35 0,0 52-1,0 36 1,-18-35-1,0-1 1,18-52 0,0-1-16,0 1 15,-17 0 1,17-1-16,0 1 16,0 0-16,0-1 15,-18 1 1,18 0-16,0-1 15,0 18 1,0-17 15,0 17-15,0 1 0,0-19-1,-18 36 1,18-35-1,0-1 1,0 1 0,0 0-1,-17-1 17,17 1 14</inkml:trace>
  <inkml:trace contextRef="#ctx0" brushRef="#br0" timeOffset="48647.4752">11183 9560 0,'18'0'15,"-1"0"64,1 0-64,0 0 1,-1 0 15,1 18 0,-18 0-15,18-18 15,-1 35-15,-17-18-1,0 19 1,0-19 0,0 19-1,0-19 1,0 19 0,-17-19-1,-1 19 1,-17-19-1,17 1 1,0-18 0,36 0 187,0 0-203,-1 0 15,1 0-15,0 0 16,-1 17 0,1-17-16,-1 18 15,1 0 1,-18-1 0,18 1 15,-18 0-16,0-1 1,0 1 0,17 0-1,-17-1 1,0 1-16,0-1 31,-17-17-15,-1 18-1,0 0 1,-17-1 0,0 1 15,17-18-31,-70 18 16,53-18-16,17 0 15,1 0 1,-1 0-1,0 0 1,1 0 0,-1 0-1,0-18-15</inkml:trace>
  <inkml:trace contextRef="#ctx0" brushRef="#br0" timeOffset="50003.1095">11659 9631 0,'0'-18'0,"18"18"16,0-17-1,-1-1 1,1 0 0,0 1-1,17-1 1,-18 18-16,1 0 15,0 18 1,17-18 0,-17 35-1,-1 0-15,-17-17 16,0-1 0,0 19-16,0-1 15,0 0 1,-17 18-1,-1-17 17,-17-1-17,-1 18 1,-16 17 0,16-52-1,36 17 1,-17-17 15,17-1-31,-18 1 16,18 0-16,0-1 0,-18-17 15,18 18 1,-17 0 0,34-1 124,36 1-124,-17-18-16,69 18 15,-52-18-15,-17 0 16,16 0-16,-16 0 16,-19 0-16,1 0 15,0 0 1,-1 0 62</inkml:trace>
  <inkml:trace contextRef="#ctx0" brushRef="#br0" timeOffset="53504.0905">2769 11236 0,'0'18'0,"0"-1"16,0 19-16,0-19 15,0 18 1,0 36 0,0-53-16,0-1 15,0 1 1,0 0 0,0-1-16,0 1 0,0-1 15,0 19 1,0-19-1,0 1 17,0 0-1,18-18-15,-18 17-1,0 1 32</inkml:trace>
  <inkml:trace contextRef="#ctx0" brushRef="#br0" timeOffset="54742.2343">2893 11060 0,'17'17'0,"19"1"15,-36 0 1,35 17 0,0-18-1,-17-17 1,0 18-16,17 0 15,-18-18 17,1 0-17,0 0-15,17 0 16,-17 0 15,-1-18-31,36-17 16,-53 17 15,18 1-15,-18-1-1,17 0 1,-17 36 93,0 0-93,0-1-16,0 36 31,0 18-15,0-1-1,0 1 1,0-1-16,0-52 16,18 17-1,-18-17 17,0 17-17,0-17 1</inkml:trace>
  <inkml:trace contextRef="#ctx0" brushRef="#br0" timeOffset="55659.5499">2787 11042 0,'0'18'0,"-18"-1"0,18 19 16,0-1 0,0 0-1,0 0 1,0-17-1,0 0 1,0-1-16,0 1 109,18-18-93</inkml:trace>
  <inkml:trace contextRef="#ctx0" brushRef="#br0" timeOffset="57129.3998">3634 11518 0,'0'0'0,"0"35"0,0-17 15,0 0 1,0 17 0,0-17-1,0-36 95,0 0-110,17 18 15,1-35 1,0 17-16,34-17 31,-34 18-15,0-1-1,-1 18 1,19 0 15,-19 0 0,1 0-15</inkml:trace>
  <inkml:trace contextRef="#ctx0" brushRef="#br0" timeOffset="58688.9837">4180 11307 0,'36'0'31,"17"0"-31,52 0 16,-16 0-1,-72 0 1</inkml:trace>
  <inkml:trace contextRef="#ctx0" brushRef="#br0" timeOffset="59071.4042">4357 11395 0,'35'17'78,"-17"-17"-62,35 0 0,-18 0-1</inkml:trace>
  <inkml:trace contextRef="#ctx0" brushRef="#br0" timeOffset="61088.2866">5468 11007 0,'0'35'16,"0"0"-1,0 1-15,0 52 16,0-71-16,0 36 16,0 18 15,18-1-16,-18 1 1,0-36 0,0 0-1,0 1 1,0-1 0,0-17-1,0 17 1,0-17-1,0-1 1,0 1 0,0 0-16,0-1 15,0 1 1,-18-1 0,18 1-1</inkml:trace>
  <inkml:trace contextRef="#ctx0" brushRef="#br0" timeOffset="62525.636">5415 11130 0,'18'53'31,"17"-35"-31,18 70 16,-18-53-1,18 53 1,-18-17 0,1-18-1,-36-18 16,35 0-15,-35-17 0,18 0-1,-18-1 1,0 1 0,17-18 15,-17 18-16,18-18 126,-18-18-125,18 0-1,-18 1 1,0-54 0,17 18-1,-17 0 1,0-17-1,0 34 1,0-34 0,0 52-1,0 1 1,0-1 0,0 0-1,0 1 16,0-1 1,0 0-1</inkml:trace>
  <inkml:trace contextRef="#ctx0" brushRef="#br0" timeOffset="64324.566">5909 11765 0,'18'0'16,"-18"-17"0,35 17-1,-17-18 1,-1 18 0,1 0 15,-18 18 16,0-1-32,0 1 1,0-1 0,0 1-1,-18 0-15,18-1 16,-17-17-16,-1 36 0,0-36 31,-17 17-15,35 1-16,-18 0 15,18-1 1,-17-17 0,17 18-1,-18-18 1,36 0 140,35 17-156,0-17 16,17 0-1,-35 0 1,-17 0 0,-18 18 187,0 0-156</inkml:trace>
  <inkml:trace contextRef="#ctx0" brushRef="#br0" timeOffset="65989.0131">9454 11183 0,'18'0'94,"0"0"-94,52 0 16,-34 0-1,-1 18 1,18-1 0,-18-17-1,-17 0 1</inkml:trace>
  <inkml:trace contextRef="#ctx0" brushRef="#br0" timeOffset="66425.0098">9525 11342 0,'35'0'31,"1"17"-15,34 1 0,-17-18-1,-35 0 1</inkml:trace>
  <inkml:trace contextRef="#ctx0" brushRef="#br0" timeOffset="70498.4694">11148 11113 0,'0'-18'0,"0"0"31,17 18-15,1-17-1,17-1 1,-17 18 0,0 0-1,-1-18 1,1 18 62,0 0-78,-1 0 16,1 18-1,-1 17-15,19 18 32,-1-18-17,-17 18 1,-18-35-16,0 17 0,0 18 15,0-35 1,0 17 15,0 36-15,-18-36 0,0 0-1,-17 18 1,17-18-1,1 1 1,-1-1 15,1-17-15,-1-1 0,-17 19-1,35-19 1,-18-17-16,0 18 15,18-1 1,-17-17-16,-19 18 16,36 0-1,-17-1 1,17 1 78,53-18-94,-36 0 15,1 0 1,0 0 0,-1 0 155</inkml:trace>
  <inkml:trace contextRef="#ctx0" brushRef="#br0" timeOffset="72057.6944">11818 11218 0,'-18'0'94,"18"18"-94,-17-18 16,17 18-1,-18 17 1,18 0 0,0-17-1,35 35 17,1 0-17,-1-36-15,0 19 16,1-19-16,-19 18 15,1-35 1,-1 18 0,1 0-1,-18-1 1,0 1 0,0 0-1,0 17 1,0 0-1,-18 1 1,-17-19 0,18-17-1,-19 0 17,19 0-32,-1 0 15,0 0 1,1 0-1,-19-35 1,19 17 0,-1-17-1,18 17 1,-17 1 0,17-1 15,17 0-16,18 1 1,-17-19 0,0 36-1,-1-17 17,1-36-17,0 35-15,-1 18 16,-17-35-1,18 17 1,-18 1 0,0-1-1,0-17 1,0 0 0,0 17-1,0 0 1,-18 18-1,18-17 1,-17 17 0,17-18 15,-18 18-15,-17-18-1,17 1 1,0 17-1,1 0 17,-1 0-17,-35 53-15</inkml:trace>
  <inkml:trace contextRef="#ctx0" brushRef="#br0" timeOffset="72878.8531">11289 11871 0,'18'0'16,"17"0"-1,18 0 1,-18 0 0,-17 0 77</inkml:trace>
  <inkml:trace contextRef="#ctx0" brushRef="#br0" timeOffset="74576.5775">2223 13370 0,'0'18'0,"0"0"16,0 17-1,17 0 1,1-17-16,17 52 0,-35-52 16,18 17-16,17 89 15,0-54 16,-17 1-15,0-36 0,-1 0-1,-17-17 1,18-18 78,-1 0-79,19-35 1,-19 17 0,54-35-16,52-53 15,-52 1 1,-18-1-1,-18 17 1,-35 37 0,0 34-1,0 0 1</inkml:trace>
  <inkml:trace contextRef="#ctx0" brushRef="#br0" timeOffset="75463.9783">2681 13458 0,'0'89'0,"18"-54"15,17 0 1,-17 1 0,17 16-1,18 37 1,-18-54 0,-17-17-1,-18-1 1,17-17 15,1 0 32,0 0-1,-1-17-31,19-1-15,-19-17 0,1 35-16,70-89 31,-35 54-31,0-18 15,-35 53-15,-1-17 16,1 17-16,-1-18 16,1 0-1,0 18 17,-18-17-17</inkml:trace>
  <inkml:trace contextRef="#ctx0" brushRef="#br0" timeOffset="76404.3254">3757 13547 0,'18'0'47,"-1"0"-47,36 35 15,-17-35-15,-1 0 16,0 18 0,-17-18-1</inkml:trace>
  <inkml:trace contextRef="#ctx0" brushRef="#br0" timeOffset="76740.9004">3775 13670 0,'17'0'16,"1"0"-1,17 0 1,-17 0-1,17 0 1,36 0 0,-54 0-1,-17 18 1,18-18 15,-18 17-15</inkml:trace>
  <inkml:trace contextRef="#ctx0" brushRef="#br0" timeOffset="78754.6317">4780 12718 0,'18'0'47,"-1"-18"-16,1 18-31,0-18 16,-1 18-1,1 0 32,0 18-47,-18 0 16,0-1-16,0 1 16,17-18-16,-17 18 15,0-1-15,0 18 16,0-17-1,-17 17 1,-19 1-16,1-1 16,17-17-1,1-18-15,17 35 16,-18-35 0,18 18-1,-17-1 16,-1-17-15,0 35 0,1-35-1,17 18 1,0 0 109,17-18-125,19 17 16,16-17-1,-16 18 1,34 0-16,-52-18 15,17 0 1,-35 17 125,18-17-79,-1-17-15</inkml:trace>
  <inkml:trace contextRef="#ctx0" brushRef="#br0" timeOffset="80010.7087">5168 12788 0,'0'35'110,"-17"1"-95,17-1 1,0 18 0,0-18-1,35 1 1,-18-19 0,1 18-1,0-17 1,-1 0-1,1-1 1,-18 1 0,0 0-1,0-1 1,0 19 0,-18-36-16,1 17 31,-1-17-16,0 0 1,-17 0 0,0 0-1,17 0 1,18-17 0,-17-1-1,17-17 1,0 17-1,0 0 1,0 1-16,17 17 16,1-18-1,17 18 17,36-18-17,-54 18-15,19 0 16,-19-17-16,1-1 0,0 1 15,-18-1 1,0 0 0,0 1-1,0-1 1,0 0 0,0-17-1,-18-18 1,0 35-1,-17-17 1,17 18 0,1 17-16,17-18 15,-18 18-15,0 0 32,18 18-17,-17-1 16,17 1-31,-18 17 16</inkml:trace>
  <inkml:trace contextRef="#ctx0" brushRef="#br0" timeOffset="80908.6798">4445 13582 0,'18'0'63,"52"18"-63,1-1 15,-1 1 1,124-18 0,-70 18-16,-18-18 15,52 17-15,-105-17 16,0 35 15,0-17-31,35 0 16,-35 17-16,-17-17 15,87 17 1,-70-17 0,0-1-1,-53 1 63</inkml:trace>
  <inkml:trace contextRef="#ctx0" brushRef="#br0" timeOffset="82417.7922">4516 14146 0,'17'-17'94,"-17"-1"-79,18 0 1,-1 1 0,-17-1-1,18 1 95,0 17-95,-1-18-15,1 0 16,17-17-1,1 17 1,-19 18 15,-17-17-15,0 34 125,18 19-126,-18-19-15,0 36 31,0 35-15,0-17 0,0-36-16,0 1 15,0 34 1,0-35-16,18 18 16,-18 0-1,17 0 1,-17 18-1,18-36 1,-18 0 0,0-17-1,0-1 17,0 1 14</inkml:trace>
  <inkml:trace contextRef="#ctx0" brushRef="#br0" timeOffset="83641.5037">4974 14164 0,'0'-18'31,"18"18"-16,17-35 1,-17 35 0,17-18 15,-17 18-15,-1 0-1,1 0 1,0 0-1,-18 18 1,17-18 0,-17 18-1,0-1 1,0 19 0,0-19-1,0 1 1,-35 0-1,0-1 1,35 1 125,17-18-141,19 18 15,-19-1 1,71 18 0,-35-17-1,-35 0 1,-18 17-1,0 0 1,0 1 0,0-19-1,0 1 1,-18-1 0,-35 1-1,-88 35 1,88-35-1,36-18-15,-1 0 79,0 0-64,1-18 1,17 0-1</inkml:trace>
  <inkml:trace contextRef="#ctx0" brushRef="#br0" timeOffset="84638.0664">5433 14217 0,'0'0'16,"35"0"-16,0 0 0,-17 0 15,17-18 1,-17 1 0,0 17-16,-1 0 78,1 17-47,-18 1-31,0 0 16,17 17-1,-17 0 1,0 18-1,0-18 1,-35 1 0,0 34-1,17-52 1,1 17 15,17-17-31,-18-18 16,18 17-16,0 1 62,0 0-46,18-18-16,-1 0 16,36 35-1,35-35 1,1 0-1,-19 0 1,-35 0 15,-17 0-15</inkml:trace>
  <inkml:trace contextRef="#ctx0" brushRef="#br0" timeOffset="88202.4221">6738 13582 0,'18'18'15,"-1"-18"1,72 53-1,-1-1 1,18 37 0,-54-72-1,-34 1 1,0-18 46,-18 18-30,17-18-17</inkml:trace>
  <inkml:trace contextRef="#ctx0" brushRef="#br0" timeOffset="88756.3245">7250 13564 0,'0'18'15,"-18"-18"1,0 18 0,-35 17-1,0 0 1,1-17 0,16 35-1,-17 0 1,18-18-1,17-17 1,1-18 0,70 0 93</inkml:trace>
  <inkml:trace contextRef="#ctx0" brushRef="#br0" timeOffset="89940.8698">7973 13441 0,'0'-18'47,"17"1"-47,-17-1 16,36-17-1,-1-18 17,-17 35-17,-1 18 1,-17 35 46,0-17-62,0 35 16,0-18 0,0 36-1,0-54-15,0 107 16,0-89 0,0 36-16,-17-1 31,-1 36-16,18-71 1,-18 36 0,18-53-1,-17-18 110</inkml:trace>
  <inkml:trace contextRef="#ctx0" brushRef="#br0" timeOffset="90673.4957">8167 13670 0,'0'18'16,"0"-1"15,0 36-16,17-17 1,-17 17 0,18-53-16,0 35 15,-1-18-15,1-17 32,0 0-17,17-35 1,-17 0 15,-18 17-31,0 1 16,0-19 15,0 1-15,0 0-16,0 17 15,-18 1-15,0-1 16,-17-17-16,17 17 15,1 18 17,-1 0-17,0 0 1,1 18 0,-1 17-1,1-17 1,17-1-1,0 1 17</inkml:trace>
  <inkml:trace contextRef="#ctx0" brushRef="#br0" timeOffset="91473.1916">8378 13670 0,'0'18'15,"18"-1"-15,-18 19 32,18-1-17,-1 0 1,1-17 0,17 0-1,1-1 1,-19-17-16,1 0 15,0 0-15,-1 0 16,-17-17-16,18-1 16,-18-35-1,0 0 1,0 35 0,-18 1-1,1-1 1,17 1-1,-18-1 1,0 18 0,-17 0-1,17 0 1,1 0 15,-1 0 0,18 18 1,0-1-17,-18-17 17,18 18-17</inkml:trace>
  <inkml:trace contextRef="#ctx0" brushRef="#br0" timeOffset="102539.0356">9331 13653 0,'18'0'46,"-1"0"-46,1 0 16,17 0 0,-17 0-1,-1 0 1,1 0-16</inkml:trace>
  <inkml:trace contextRef="#ctx0" brushRef="#br0" timeOffset="103376.2156">9296 13758 0,'35'18'47,"0"-18"-32,1 0-15,16 18 16,-16-18 0,-1 0-1,-17 0 16</inkml:trace>
  <inkml:trace contextRef="#ctx0" brushRef="#br0" timeOffset="104298.9414">9384 13653 0,'18'0'47,"-1"0"-47,18 0 0,1 0 16,34 0-1,-34 0 1,-19 0 15,1 0-31</inkml:trace>
  <inkml:trace contextRef="#ctx0" brushRef="#br0" timeOffset="123899.0546">10548 13494 0,'0'-18'31,"0"0"-15,0 1 15,18 17 63,-1 0-79,19 0 1,-19 0 15,1 0 16,-18 17-31,18 1-1,-1 0 1,-17 17 15,18-35-31,-18 35 16,17 1-1,1-19 1,-18 19 0,0-19-1,0 1 1,0 17 0,0 0-1,0-17 1,0 17-1,-35 36 1,17-54 0,-17 19 15,35 17-15,-18-53-1,18 17-15,-17 19 16,-1-1-16,-17-35 15,35 17 1,-18 1 0,0 0-1,1-1 1,-1-17 0,1 18-1,34-18 126,18 18-126,18-18 1,0 0 0,0 17-1,-18-17 1,-17 0 0,0 18-1,-1-18 32,1 0 0,0 0-16,-1 0 16,1 0-16,-18-18 63</inkml:trace>
  <inkml:trace contextRef="#ctx0" brushRef="#br0" timeOffset="125427.0657">9102 13529 0,'0'18'62,"0"-1"-62,0 1 16,0 0 0,-36 17-1,-17 18 1,1 0-1,-1-18 1,0 36 0,35-36-1,0 0 1,1-35 15,34-53 188</inkml:trace>
  <inkml:trace contextRef="#ctx0" brushRef="#br0" timeOffset="126658.9096">8961 13406 0,'0'17'79,"0"1"-64,0-36 141,0 1-124,0-1-17,0 0 32,0 1-16,-18 17 16,18 17 16,0 1-1,0-36 110,0 1-156,0-1 46,0 36 48</inkml:trace>
  <inkml:trace contextRef="#ctx0" brushRef="#br0" timeOffset="127790.7609">8996 13899 0,'0'18'0,"0"17"16,0-17 15,0 0-16,17-1 1,1-17 15,0 0-15,-18-17 78,0-1-79,-18 18 17,18-18-17,-18 18 16,18 18 16,0 0 172,0-1-188,71 1-31</inkml:trace>
  <inkml:trace contextRef="#ctx0" brushRef="#br0" timeOffset="129403.5642">10901 13653 0,'35'0'94,"-35"-36"-94,18 36 16,-1-35-1,1 35 1,0-18-16,-18 1 0,17-1 15,1 18 1,-18 35 187,0-17-203,0 35 16,0-18-16,0 36 15,0-18 1,18 52 15,-18-16-15,17-1 0,-17-35-1,0 17 1,0-34-1</inkml:trace>
  <inkml:trace contextRef="#ctx0" brushRef="#br0" timeOffset="130745.5666">12065 13370 0,'-18'36'46,"1"-19"-46,-1 18 16,0 18 0,-17 0-1,0 36-15,0 16 16,-1-52 15,1-17-15,17 34-1,-17-17 1,35-35 0,-35 17-1,35-17 1,-18-1 0,18 1 15,-17-1 31,-1 1-30,0-18-17,18 18-15,-17-1 0,-1-17 141</inkml:trace>
  <inkml:trace contextRef="#ctx0" brushRef="#br0" timeOffset="132069.2761">11642 13458 0,'17'0'125,"1"0"-109,-18-17-1,18 17 16,-18-18-15,0 1 0,0-1-1,0 0 1,0 1 0,0-19-1,0 19 16,0-1-15,-18 18 0,0 0 77,18 18-77,-17-18-16,17 17 16,0 1-1,0 0 1,0-1 15,17-17-15,-17 18-1,18-18-15,0 0 63,-1-18-1,-17 1-46,0-1-16,0 0 16,0 1-1,0-1 1,-17 18 0,-1 0 15,0 0-16,1 0-15,-1 0 32,-17 35-17,35-17 1</inkml:trace>
  <inkml:trace contextRef="#ctx0" brushRef="#br0" timeOffset="133269.5914">11994 14111 0,'0'18'47,"0"-1"-32,18-17 48,0 18-47,-1-18-1,19 0-15,-1 0 16,0-35-1,-35 17 1,18 18 0,-18-18-1,0 1 48,-18 17-63,1 0 15,-1-18 1,0 18-16,1 0 16,-1 0-1,18 18 17,-18-18-32,1 0 15,17 17 1,0 1 78,0 0-79,0-1 1,-18 1 15</inkml:trace>
  <inkml:trace contextRef="#ctx0" brushRef="#br0" timeOffset="143027.5803">1199 16281 0,'0'17'16,"0"1"0,18 0-1,-18-1 1,35 1-1,-35 17 1,18-17-16,-18 17 16,18-17-1,-1-1 1,-17 1 0,18 0-1,0-1 16,-1 1-31,1 17 16,-1-35-16,-17 18 16,18-1-1,0-17 48,-18-17 93,17-1-140,-17 1 15,0-1-31,18-35 16,0 18-1,-1-18 1,1 35-1,-18-17 17,18 17-17,-18 1 1,17 17 78,-17-18-94,18 18 31,-18-18 47,18 1-62,-18-1 15,17 18-31,-17-18 16,18 18-1,-1-17 16</inkml:trace>
  <inkml:trace contextRef="#ctx0" brushRef="#br0" timeOffset="144921.6973">2505 16263 0,'0'18'47,"0"-1"-31,17 1-1,-17 0 1,0 17-16,0-17 16,0 17-1,0 18 1,0-36-1,0 1 1,0 17 0,18-35-1,-18 18-15,0 0 32,0-1-17,0-34 313</inkml:trace>
  <inkml:trace contextRef="#ctx0" brushRef="#br0" timeOffset="145921.0493">2469 16193 0,'0'17'16,"0"1"15,0-1-15,0 1-16,36 35 16,-36-35-1,53 52 1,-18-35-1,0 1 1,-17-36 0,-18 17-16,35 1 15,-35 0-15,18-18 16,-1 17 0,1 1 30,0-18-30,-1 0 62,1-18-78,0-17 16,-18 17-1,17 18-15,-17-35 16,18 17 0,-18 1-16,18-1 15,-18-17-15,0 17 47,0 1 16,0-1 46,0 0-109,0-17 31</inkml:trace>
  <inkml:trace contextRef="#ctx0" brushRef="#br0" timeOffset="146716.4039">3016 16193 0,'18'0'15,"-18"17"-15,18 18 16,-1 1 0,-17 17-1,35 0 1,-17-1-1,-18-16 1,0-1 0,0-17-1,0-1 17,18-17 93</inkml:trace>
  <inkml:trace contextRef="#ctx0" brushRef="#br0" timeOffset="147252.6066">3263 16263 0,'18'0'32,"-1"35"-32,-17-17 15,0 35 1,0 0 0,0 0-1,0-18 1,0 18-1,18-35 1</inkml:trace>
  <inkml:trace contextRef="#ctx0" brushRef="#br0" timeOffset="147769.2573">3175 16351 0,'0'18'110,"35"-18"-95,-17 18 1,0-18-16,-1 0 31</inkml:trace>
  <inkml:trace contextRef="#ctx0" brushRef="#br0" timeOffset="148802.1233">3404 16528 0,'0'17'63,"18"1"-48,-18 0 17,18-18-17,-18 17 1,17-17 15,1 18-15,0-18-1,-1 0 1,1 17 0,17-17-1,-17 0 1,-1 0-16,1 0 31,0 0-15</inkml:trace>
  <inkml:trace contextRef="#ctx0" brushRef="#br0" timeOffset="149289.6543">3581 16563 0,'0'18'16,"0"-1"-1,0 18 1,0 1 0,0 17-1,0-18 17,0-70 61</inkml:trace>
  <inkml:trace contextRef="#ctx0" brushRef="#br0" timeOffset="150436.8363">2681 15998 0,'-70'0'0,"52"0"15,-35 0 1,35 0-1,-17 0 1,17 0 15,1 0-31,-1 0 16,18 18 0,-35 0-1,17-1 1,1 1-16,-19 17 15,36-17 1,-35 0-16,35-1 31,-18 36-15,18-18 0,0 54-1,0-36 16,0 17-31,18 1 16,0-18 15,-1-18-31,-17-18 16,18 1-16,-18 0 0,18-1 16,-1 1-1,1-18 32,17 18-31,0-18-1,36 0-15</inkml:trace>
  <inkml:trace contextRef="#ctx0" brushRef="#br0" timeOffset="151440.4325">3634 16104 0,'35'0'31,"18"53"-15,17 18 0,-34-18-1,17 0 1,-53 17 0,17-35-1,-17 1 1,0-19-1,0 1 1,0 0 0,0-1-1,0 1 17,0 0-32,0-1 15,-17 1 1,17-1-1,-18 1 1,18 0 156</inkml:trace>
  <inkml:trace contextRef="#ctx0" brushRef="#br0" timeOffset="152304.5429">4022 16669 0,'17'0'16,"1"0"-1,17 0 1,1 0-1,-36 17 1,0 1 0,0 0-1,0-1 1,0 1 0,0 0 15,-18-1-16,-17 1 1,-1 0 0,19-1-1,-1-17-15,18 18 16,0-1 46,18 1-46,-1 0 0,1-18-16,0 0 31,17 17-15,0-17-1,-17 0 1,17 0-1</inkml:trace>
  <inkml:trace contextRef="#ctx0" brushRef="#br0" timeOffset="153836.1827">5009 16122 0,'-17'-18'15,"17"1"1,0-1 0,-18 0-1,1 1 1,-1-1 31,0 18-47,1-18 15,-19 18 1,19 0-16,-1 0 16,-17 0-1,17 0 1,1 18-1,-1 0 1,-17-1 0,17 1-1,18 0 1,0-1 0,0 1-1,0 17 1,0 1-1,18 16 1,17-16-16,35 52 16,19-18-16,-72-52 0,54 17 15,-18 1 1,-36-19 0,-17 1-1,0 0 79,-17-18-94,-1 0 16,-17 17-1,-18 1 1,18-18-1,-1 0 1,19 0-16,-1 0 16,-17-18-1,0 1 17,17-19-17,0 36 1,1 0-1,-1 0 64</inkml:trace>
  <inkml:trace contextRef="#ctx0" brushRef="#br0" timeOffset="154812.509">5362 16369 0,'0'18'62,"-17"-1"-62,17 1 16,0-1-1,0 19 1,17-36 0,-17 17-16,18-17 15,17 18 1,18 0 15,18-18-15,-18 0-1,-18 0 1,0-18 0,-35 0 15,0 1-16,0-1-15,0-17 16,-35-36 0,0 54-1,35-19 17,-18 36-17,-17-17 1,17 17-1,0-18 1,1 18 0,-19 0 15,19 0-15,-1 0-1,1 0 63,17 18-78</inkml:trace>
  <inkml:trace contextRef="#ctx0" brushRef="#br0" timeOffset="155705.1212">5750 16545 0,'0'36'0,"18"-19"15,-18 18 1,18-17 15,-1 0-31,1 17 16,-18-17-16,35 17 15,-17 0 1,17-17 0,-17 0-1,17-18 1,0 0-1,-17 0 1,0 0 0</inkml:trace>
  <inkml:trace contextRef="#ctx0" brushRef="#br0" timeOffset="156157.8203">5891 16775 0,'0'17'31,"0"19"-15,0-19-16,0 54 16,18-71-1,-18 17 1,0-34 93</inkml:trace>
  <inkml:trace contextRef="#ctx0" brushRef="#br0" timeOffset="157580.2543">5927 16686 0,'0'18'16,"-18"17"0,0-17-1,1 17-15,-1 1 16</inkml:trace>
  <inkml:trace contextRef="#ctx0" brushRef="#br0" timeOffset="161154.2114">7549 16210 0,'0'18'0,"18"-1"16,-18 19-1,0 17 1,0-36-16,0 1 15,0 0-15,0-1 16,0 1 0,0-1-16,0 1 31,0 0-15,0 17-1,0-17 1,0 17-1,0 0 1,-18-17 0,-17 17-1,0-17 1,0-1 0,-1-17-1,19 0 1,-1 0-1,-17 0-15,17-17 16,1 17-16,-1-18 16,0 0-1,1 18-15,17-17 16,-18 17 31</inkml:trace>
  <inkml:trace contextRef="#ctx0" brushRef="#br0" timeOffset="162708.6537">7849 16245 0,'0'18'15,"0"0"-15,0-1 16,0 54 0,18 17-1,-18-17 1,0-36-1,0 0 1,0-17 0,0-1-1,0 1 1,0 0 0,-18-18 93,18-36-78</inkml:trace>
  <inkml:trace contextRef="#ctx0" brushRef="#br0" timeOffset="163209.9853">7902 16210 0,'18'0'16,"0"0"0,-1 0-1,54 18 1,-1 17-1,-17-35 1</inkml:trace>
  <inkml:trace contextRef="#ctx0" brushRef="#br0" timeOffset="163571.2243">7902 16439 0,'18'0'31,"0"0"1,-1 0-32,1 0 15,17 0 1,18 0-16,-18 0 15,-35 18-15,0 0 32,-53 17-1</inkml:trace>
  <inkml:trace contextRef="#ctx0" brushRef="#br0" timeOffset="163888.169">7832 16633 0,'17'0'0,"19"0"16,-19 18-1,36 0 1,-35-18 0,35 0-1,-36 17-15,19-17 31</inkml:trace>
  <inkml:trace contextRef="#ctx0" brushRef="#br0" timeOffset="165669.6893">9402 16157 0,'0'0'15,"17"0"-15,1 0 31,-1 36-15,1-19 0,-18 1 15,0-1-15,0 1-1,0 0 1,0-1-1,0 1 1,0 0 0,0-1-1,0 1 1,0 17 0,-35 0-1,17 1 1,-17-1 15,-36 0-15,-34 18-1,52-18 1,0 18 0,35-35-16,0 0 15,1-1 1,-1 1-1,53-18 79,1 0-78,34 0-1,-34 0-15,34 0 16,1 0-16,-36 0 16,35 0-16,-17 0 15,-35 0-15,17 0 16,-35 18-16,-17-36 109,-19-17-109</inkml:trace>
  <inkml:trace contextRef="#ctx0" brushRef="#br0" timeOffset="166406.0032">9225 16263 0,'0'-18'15,"0"1"1,18 17-16,17-35 16,-17 35-1,-18-18 1</inkml:trace>
  <inkml:trace contextRef="#ctx0" brushRef="#br0" timeOffset="169067.7129">9631 16281 0,'0'0'0,"35"0"31,36-36-15,-18 1-1,0 0 1,-36 0 0,1 35-1,-18 17 126,0 1-126,0 70 1,0-70 0,0 35-16,0 17 15,0-52-15,0 52 16,0-34 0,0 17-1,0-18 1,0 18-1,0-18 1,0 0 0,0-17-1</inkml:trace>
  <inkml:trace contextRef="#ctx0" brushRef="#br0" timeOffset="169970.7488">10848 16087 0,'-18'0'46,"1"35"-46,-36 0 16,0 36 0,18-1-1,-1-34 1,19 17-16,-1-36 16,0 18-16,1 1 15,-19-1-15,1 36 16,0-19-1,17-16 1,1-36 62,-1 0 47</inkml:trace>
  <inkml:trace contextRef="#ctx0" brushRef="#br0" timeOffset="171042.0154">10495 16016 0,'-17'35'0,"17"-17"16,0 0-1,17-1 16,1-17-15,-1 0-16,1 0 16,0 0 15,-18-17 0,0-1 0,0 0 126,0 1-142,-18 17 1,0-18-16,18 0 31,0 1-15,-17 17 46,17-18-46,-18 18 62</inkml:trace>
  <inkml:trace contextRef="#ctx0" brushRef="#br0" timeOffset="171950.9214">10689 16775 0,'0'17'47,"18"1"-31,-1-18 0,1 18-16,17-1 15,-17-17-15,17 18 16,-17-18-1,0 0 1,-18-18 0,0 1-1,0-1 17,-18 0-17,0-17 1,1 17-1,-1 18 17,0 0-32,1-17 15,-1 17-15,0 0 16,-17 0-16,18 0 0,-1 0 16,18 17 77,18 1-77</inkml:trace>
  <inkml:trace contextRef="#ctx0" brushRef="#br0" timeOffset="173689.0074">11430 16157 0,'0'18'31,"0"17"-15,0 36-1,0-18-15,0-18 0,0 35 0,0-52 16,-18 35-16,1 18 16,-1-19-1,18 1 1,-18-35-16,18 17 16,0-17 15,0 0-31,0-36 140,0 0-124,0-17-16,0 17 16,0-52-1,0 17 1,0 0-16,0 35 16,0-17-1,0 17 1,18 18-1,-18-17 17,0-1-1,18 18-15,-18-17-16,0-1 31,17 18 47,1 0-31,0 18-47,-1-18 15,1 35-15,17 0 16,18 53 0,-18-17 15,1 17-15,-19-53-1,1-17 1,0-18 62,-1 0-47,-17-18-15,18-17-16,0 0 15,-18-18 1,0-35 0,0-18-1,0 18 17,0-1-17,0 19 1,-18 17-1,18 18 1</inkml:trace>
  <inkml:trace contextRef="#ctx0" brushRef="#br0" timeOffset="175171.3401">11465 16263 0,'-17'35'16,"-1"1"0,18-19-1,0 1 1,0 0-1,0-1 1,0 1 0</inkml:trace>
  <inkml:trace contextRef="#ctx0" brushRef="#br0" timeOffset="179751.4572">723 9825 0,'-17'0'0,"17"-18"32,-18 18-17,0 0-15,1 0 16,-1 0-1,0 0 1,18 18 0,-17-18-16,17 18 47,-18-18-47,18 17 15,0 1 1,-18-1-1,18 1 1,0 0 47,18-18 15,0 0-63,17 0 1,-17 0 0,-1 0-1,1 0 1,17 0-1,-17 0 1,-1-18 0,-17 0-1,18 1 1,-18-1 0,0 1 15,0-1-16,18 0 1,-18 1-16,0-1 16,0 0-1,17 36 126,-17 0-125,0-1-1,18 1 1,-18 0-16,18-18 15,-18 17-15,17 1 16,1-18 0,0 35-1,-1-17 1,19-18 0,-19 17-1,1-17 1,-1 0-1,1 0 1</inkml:trace>
  <inkml:trace contextRef="#ctx0" brushRef="#br0" timeOffset="181009.5293">953 9296 0,'17'0'16,"18"17"0,18 19-16,-17 17 15,-1-1 1,-35-34-1,35 17-15,-17 18 16,-1-17 0,19 34-1,-36-35-15,35 18 16,-17-17 0,-18-1-16,0 35 15,17 1 16,-17-36-15,0 1 0,18 16-16,-18-16 15,0-1 1,0 18 15,0-18-15,0 0-1,0 1-15,-18-1 16,18-17 0,0-1-1,-17-17-15,17 18 16,0 0 0,-18-1 30</inkml:trace>
  <inkml:trace contextRef="#ctx0" brushRef="#br1" timeOffset="192079.1893">15487 9066 0,'18'18'0,"-18"0"16,0-1-1,17 1 1,-17 17 0,0 18-1,0 0 1,18 0 15,-18-18-15,18-17-1,-18 0 1,0-1 0,0 1-1,0-1 1,0 1-1,0 0 1,0-1 125,0 1-110,0 0-31,0-1 203,0 1-203,0 0 16,0-1-16,0 1 15,0-1 1,0 1 0,0 17 15,0-52 125,0-1-140,0 0-1,17 1 1,-17-1 0,0 1-1,18-1 1,-18 0-1,17 18 1,-17-17 0,18 17-16,-18-18 0,0 0 31,18 18-31,-1 0 94,-17 18-63,0 0-15,18-18 15,-18 17-16,0 19 1,0-19 0,0 1-1,0-1 17,0 1-32,0 0 15,0-1 1,0 1 93,-18-18-93,1 0 31,-1 0-16,0 0-31,1 0 31</inkml:trace>
  <inkml:trace contextRef="#ctx0" brushRef="#br1" timeOffset="193482.0475">15822 8837 0,'0'18'15,"18"-18"1,-18 17 0,35 36-1,0 0 1,1 0-1,-19 0 1,1 35 0,-1-35-16,-17 18 15,0 17 17,0-53-17,0 18 1,0-35-1,0 52 1,0-52 0,-17 17-1,17 0-15,-35 1 0,17-1 16,-17 53 0,-1-35-1,19-18 1,17 1-1,0-19 1,-18 1 0,18 0 156,-18-18-172,1 0 15</inkml:trace>
  <inkml:trace contextRef="#ctx0" brushRef="#br1" timeOffset="220294.8307">17127 9066 0,'0'-17'62,"0"-1"-46,-17 18 93,-1 0-93,-17 0-16,0 0 15,-1 0 1,19 0 0,17 18-16,-18-18 31,0 0-15,1 17-1,17 1 1,-18 0-1,18-1 1,-18 1 0,18 0-1,0-1 1,0 19 0,0-19-1,0 1 1,0-1-16,0 1 15,0 0-15,36-1 16,-36 1-16,17 0 31,1 17-15,0-17 0,-1-1-1,-17 1 1,36-1-1,-19-17 1,-17 18 0,35-18-1,18 0 1,-17 0 0,-19 0-1,1 0 16</inkml:trace>
  <inkml:trace contextRef="#ctx0" brushRef="#br1" timeOffset="220944.9411">17357 9084 0,'17'18'47,"-17"-1"-47,18 1 0,-18 35 15,0 17 1,0-34-16,0-19 16,0 19-1,0-19 1,0 1 0,0 0-16,0-1 46</inkml:trace>
  <inkml:trace contextRef="#ctx0" brushRef="#br1" timeOffset="221396.7276">17392 9084 0,'18'0'78,"17"0"-62,18 0-16,-36 0 16,36 0-1</inkml:trace>
  <inkml:trace contextRef="#ctx0" brushRef="#br1" timeOffset="221819.5011">17445 9190 0,'0'18'31,"18"-18"-15,-1 0-1,18 17 1,-17-17-16,-18 18 47</inkml:trace>
  <inkml:trace contextRef="#ctx0" brushRef="#br1" timeOffset="222208.4613">17392 9454 0,'18'18'15,"-1"-18"-15,1 0 16,35 0-1,-36 0-15,36 0 16,-53 18 0,18-18-16,0 0 15,-18 17 1</inkml:trace>
  <inkml:trace contextRef="#ctx0" brushRef="#br1" timeOffset="222968.9687">17833 9137 0,'0'18'31,"18"-1"-15,-18 1-1,0 17 1,0 0 0,0 18-1,0-17 1,0-1-1,0 0 1,-18-35 0,18 18 77,18-18-93,-1 17 32,18-17-17,1 0 1,17 18 0,-18-18-1,-17 0 1,-18 18 46,17-18-30,1 0-32</inkml:trace>
  <inkml:trace contextRef="#ctx0" brushRef="#br1" timeOffset="223548.0869">18292 9049 0,'0'0'0,"17"35"0,-17-17 15,0-1 1,0 19 0,18-1-1,-18 0-15,0-17 16,0-1-16,0 36 15,-18 0 1,18-17 0,0-19 15,0 1-31,0-1 31,0 1-15,0 0-1,-17-18 48</inkml:trace>
  <inkml:trace contextRef="#ctx0" brushRef="#br1" timeOffset="223891.2818">18380 9331 0,'0'0'0,"17"0"16,19-18-1,-19 1 1,19-1 0,-1 0-1,-35 1-15,17-1 0,1 1 16,-18-1-16,18-17 16,-1 35-1,1-18-15</inkml:trace>
  <inkml:trace contextRef="#ctx0" brushRef="#br1" timeOffset="224238.9291">18503 9349 0,'0'0'0,"0"17"0,0 1 15,35 17-15,-35-17 16,18-1 0,-18 1-16,18 0 31,-1-1-15,1 1-16,-18 0 15,18-18 1</inkml:trace>
  <inkml:trace contextRef="#ctx0" brushRef="#br1" timeOffset="224886.4729">18821 9437 0,'17'0'16,"-17"17"-16,18 1 16,0 17-1,-1-17 1,1 0 15,0-18-15,-1 0-1,36-36 1,-18 1 0,-17-18-1,-18 36 1,0-1-1,0 0 1,0 1 0,-18-19-1,18 19 1,-17-1-16,-1 0 31,0 18 0,1 18-15,-1 0 0,18-1-1,0 1 1,-17-18-16</inkml:trace>
  <inkml:trace contextRef="#ctx0" brushRef="#br1" timeOffset="225787.6947">19156 9243 0,'0'0'0,"0"35"16,17-17-16,1 35 15,0 0 1,-1-18 0,-17-18-1,18-17 1,-18 18-1,18-18 110,-1 0-93,1-35-32,35-18 31,-18 0-15,-17 18-1,-18 17 1,17 18-16</inkml:trace>
  <inkml:trace contextRef="#ctx0" brushRef="#br1" timeOffset="226580.3859">19562 9278 0,'17'0'15,"-17"35"-15,0 1 16,0 17 0,0 35-1,0-35 1,18 0 15,-1-71 32,-17 0-48,18-35-15,17-35 16,1 18-1,-1-1 1,0 18 0,-17 53-1,-18-17 1,17 17 15,1 0 0,-18 17-31,18-17 16,-18 35-16,17-17 16,-17 0-16,18 17 15,-18-17-15,35 35 16,-35-1 0,0-34-1,0 0-15,0 17 16,0-17 15,0-1 0,-17-17 16</inkml:trace>
  <inkml:trace contextRef="#ctx0" brushRef="#br1" timeOffset="226935.4916">19756 9507 0,'17'0'32,"1"0"-1,-1 0-16,1 0 1,0 0-16,-1 0 16,-17-17 15,0-1-31</inkml:trace>
  <inkml:trace contextRef="#ctx0" brushRef="#br1" timeOffset="227277.1089">20073 8555 0,'18'0'0,"-18"18"78</inkml:trace>
  <inkml:trace contextRef="#ctx0" brushRef="#br1" timeOffset="228745.6358">20920 9172 0,'0'36'15,"0"-19"1,0 54 0,0 35-1,0-71 1,0 35-1,-18-52 1,18 17 0,0-52 31,0-1-32,0-17-15,0 17 16,0-70-1,0 17 1,0 54 0,18-19-16,-18 1 15,17 35-15,1-35 16,0 35 0,-18-18-1,17 18-15,1 0 16,-18 18-1,18 0 1,-18-1 0,0 18-1,0 18 17,0-17-17,0-19-15,0 1 16,-18-18-1,0 0 1,1 0 0,-1 0-1,0 0-15,1 0 0,-1 0 16,0 0 0</inkml:trace>
  <inkml:trace contextRef="#ctx0" brushRef="#br1" timeOffset="229353.852">21149 9331 0,'18'53'0,"-18"-35"15,0-1 1,35 18 0,-17-17-1,17-18 1,0 0 0,18-18-16,-35-17 15,-18 18 1,0-19-1,0-17 17,-18 36-17,0-19 1,-34 36 0,34 0-1,0 0 1,-17 0-1,17 0 1,18 18 0,-17 0-1,17-1-15,0 1 16</inkml:trace>
  <inkml:trace contextRef="#ctx0" brushRef="#br1" timeOffset="230222.6874">21766 9225 0,'0'18'16,"0"52"-1,0-17 1,0 18 0,0-36-1,0-17-15,0-1 125</inkml:trace>
  <inkml:trace contextRef="#ctx0" brushRef="#br1" timeOffset="230678.9579">21590 9208 0,'18'0'32,"70"0"-17,0 0 1,0 17 0,-52-17 15,-36 18 16,17-18-47,-17 17 31,53 19-31</inkml:trace>
  <inkml:trace contextRef="#ctx0" brushRef="#br1" timeOffset="231481.2889">22172 9366 0,'0'0'0,"0"36"0,0-1 16,0 18 0,0-18-1,0-17 1,0-1-16,-18-17 78,18-17-62,-17-19-1,-1-52 1,18 18 0,18 17-1,-1 35 1,19 0-1,-19 18 1,1 0 0,17 0-1,-17 36 1,-18-19 15,0 1-31,0 0 16,-18-1 15,1-17-15,-1 0-1,18 18 1,0 0 15,18-1-15,-1 18-1,54 18 1,-36-35 0,0-18-1,1 0 1,-19-18 0,-17-17 15</inkml:trace>
  <inkml:trace contextRef="#ctx0" brushRef="#br1" timeOffset="231854.8958">22172 8767 0,'18'35'15,"-1"-18"-15,1 36 16,17-35 0,-17 0-1,17-1 1,-17-17-16,35 0 16,-36 0-1,1 0 1</inkml:trace>
  <inkml:trace contextRef="#ctx0" brushRef="#br1" timeOffset="233335.2076">20055 8590 0,'-17'18'47,"17"-1"-47,0 1 0,-18 0 15,18-1 1,-17 19 0,17-19-1,0 1 32,0 0-16,0-1-15,0 1 0,0-1-1,0 1 48,17-18-16,1 0-32</inkml:trace>
  <inkml:trace contextRef="#ctx0" brushRef="#br1" timeOffset="235112.4836">22684 9225 0,'0'35'31,"0"1"-15,0 17-1,0-18 1,0 0-1,0 0 1,0-17 0</inkml:trace>
  <inkml:trace contextRef="#ctx0" brushRef="#br1" timeOffset="235606.012">22772 9225 0,'17'0'0,"1"0"31,0 0-15,17 0 15,0 0-15,-17 0-1</inkml:trace>
  <inkml:trace contextRef="#ctx0" brushRef="#br1" timeOffset="236007.3984">22754 9331 0,'0'18'15,"18"-18"32,-18 17-16,53-17-31,-18 0 16,-17 0 0</inkml:trace>
  <inkml:trace contextRef="#ctx0" brushRef="#br1" timeOffset="236334.1596">22737 9507 0,'0'18'0,"0"0"31,17-18-16,1 0 1,-1 17-16,1-17 16,17 0-16,1 0 15</inkml:trace>
  <inkml:trace contextRef="#ctx0" brushRef="#br1" timeOffset="237882.6314">23054 9208 0,'18'0'16,"-18"35"-16,0 18 15,17-18 1,-17 0-16,0 1 16,0-19-1,0 1 1,0-1-16,0 1 31,18-71 79,-18 36-110,18-19 15,35-70 1,-36 71-16,18 0 15,-17-36-15,35 18 16,-53 18 15,0 17-15,18 18 31,-1 0-16,1 0-31,-18 18 16,35 0-1,-35-1 1,0 19 0,0-1-1,-17 18 16,-19 0-15,19-36 0,-1-17-1,18 18 1,-35-18 0,17 0-1,-17 0 1,17 0-1,36 18 95,-1-1-95,19-17 1,-19 0 15,-17 18-15,36 0 0,-36-1-1,17 36 1,-17-35-1,0-1 1,0 1 0,0 0-1,-17-18 1,-1 17 0,-35 1-1,0 0 16,18-18-15,17 17-16,1-17 16,-1 0-16,0 0 0,1 0 15,-1 0 1,0 0 15,18-17-31,0-1 16</inkml:trace>
  <inkml:trace contextRef="#ctx0" brushRef="#br1" timeOffset="238877.0333">23671 9137 0,'0'35'16,"0"-17"-1,-17 52 1,17-17 0,-18 0-1,0-17 1,1-19 0,-1 18-1,18-17 1,0 0-1,0-36 64,0 0-79,0-17 15,35-35 1,1-1-1,-1 36 1,18-18 0,-18 53-1,-17 0 1,0 0 0,-1 0-1,1 0 1,-1 0-1,1 35 1,0-17 0,-18 35-1,17 0 1,-17-18-16,18 0 31,-18-17-31,0 17 0,0-17 16,0-1-1,0 1-15</inkml:trace>
  <inkml:trace contextRef="#ctx0" brushRef="#br1" timeOffset="239232.5145">23707 9313 0,'70'0'15,"-34"18"1,16-18 0,1 0-1,-35 0 17,0 0 14</inkml:trace>
  <inkml:trace contextRef="#ctx0" brushRef="#br1" timeOffset="241248.0199">24694 8961 0,'18'35'31,"-18"-18"-31,0 19 16,18 17 0,-1 0-1,-17-18-15,0 18 16,0-36-16,0 19 0,0-19 16,0 54-1,0-53 1,-17-1-1,17 1 1,0-36 109,0-17-109,0 17-16,0-17 15,0 17 1,0-52-16,0 52 16,0-17-16,0 0 0,0 17 0,0-53 31,0 18-16,0 18 1,0 0 0,17 35-1,-17-18 1,18 18 46,-18 18-46,18-18-16,-1 18 16,1-1-1,-18 1 1,35 17-16,-35 0 0,18-17 0,-1 17 16,19 71-16,-19-53 31,1 35-16,0-70-15,-1-18 47,1 0 16,0 0-32,-18-35-31,0 17 16,17 0-1,-17 1-15,18-54 32,-18 18-17,18-53 1,-1 53-1,-17 18 1,0 18 15,18-1 16</inkml:trace>
  <inkml:trace contextRef="#ctx0" brushRef="#br1" timeOffset="242917.637">25806 9066 0,'123'36'0,"-105"-36"16,52 35-1,1-17 1,-1-1-1,-17-17 1</inkml:trace>
  <inkml:trace contextRef="#ctx0" brushRef="#br1" timeOffset="243482.0863">26229 9013 0,'35'36'15,"-17"-19"1,0 1-1,-1-18-15,-17 18 16,0-1 31,0 1-47,0 0 16,-35 17-1,0 0 1,-1-17-1,19-18 1,-1 17 0</inkml:trace>
  <inkml:trace contextRef="#ctx0" brushRef="#br1" timeOffset="244980.6942">27252 8855 0,'-18'0'31,"1"0"-31,-1 0 16,18 17-1,0 1-15,0 0 16,0-1-16,0 1 16,0 17-1,18 0 1,-1 1 0,36 17 15,-17-18-16,-1 0 1,0 1 0,-17-36-1,-18 17 1,0 1 0,0-1-1,-18-17 1,-35 18-1,0 0 1,36-1 0,-1-17-1,-35-17 1,18-1 0,0 0 15,-18 1-16,35 17 1,18-18 0,0 1-1,0-1 1,0-17 0,18 17-1,-1 0-15,36-17 16,-17 35-16,34-18 0,-17 18 15,18-35 1,-1 0 0,-52 17-1,-18 1-15,17-19 16,1 36-16,-18-17 31,0-19-15,0 19-1,0-19 1,0 19 0,-35-1-1,-1-17 1,1 35 0,0 0-1,0 0 1,17 0-16,-17 0 15,-1 18-15,36-1 16,-35 1 0,18-1-1,-1 1 1,18 0 0,0-1-1</inkml:trace>
  <inkml:trace contextRef="#ctx0" brushRef="#br1" timeOffset="245767.0156">27799 8943 0,'0'0'0,"-18"35"0,18-17 16,-17-1 0,17 1-1,0 0-15,0-1 16,0 1-1,17-18 1,1 0 0,0 0-1,34 0 1,-16 0 15,-1 0-15,-17 0-1,-1-18 1,1 1 0,-18-1-1,0-35 1,0 18 0,-18 17-1,-17 1-15,17-1 16,-52-17-16,35 17 0,17 18 15,-53-18 1,54 18 0,-1 0-1,18 18 1,-18-18 0,1 18 15,17-1-16,0 1 1</inkml:trace>
  <inkml:trace contextRef="#ctx0" brushRef="#br1" timeOffset="246479.5833">28258 8978 0,'-18'0'0,"18"35"15,0 1 1,0-19-1,0 19 1,18-19 0,-1-17-1,54 0 1,-36-17 0,0-19 15,-35 19-31,18-1 15,-18-17 1,-18 0 0,1 17-1,-1 0 1,-35-17-16,18 17 31,0 1-31,17 17 16,-17 0-16,17 0 15,0 0 1,1 0 0,-1 17-16,0 19 15,18-1 1,0-17 0,0-1-1,36 1-15</inkml:trace>
  <inkml:trace contextRef="#ctx0" brushRef="#br1" timeOffset="247309.0767">28945 9260 0,'-105'-35'16,"69"18"0,-87-1-1,70 18-15,0 0 16,35 0-16,1 0 15,17 18-15,0-1 16,0 1 0,0-1-1,35 19 1,18-36 0,17 0-1,-17 0 1,0 0-1,-35-36 17,0 19-17,-18 70 17,0 0-17,0-18-15,0 88 16,-36 36 15,-34 0-15,17-71-1,18-53 1,-1-17 0,-17-18 15,0-35-16,-35-1-15,18 19 16,17-1 0,35 18-1,1-17-15</inkml:trace>
  <inkml:trace contextRef="#ctx0" brushRef="#br1" timeOffset="249447.4552">30215 8502 0,'-17'18'31,"17"-1"-15,-18 1-16,1 0 31,17-1-16,0 1 1,0-1 0,0 36-1,-18-35-15,18 0 16,0-1-16,0 1 0,0 0 16,0 17-1,0-18 1,0 36-1,0 0 1,18 18 0,-1-1-1,1-17 17,-18 0-32,35-35 15,-17 17 16,-1-17-15,1-1 0,0 1-1,-1-18 1,19 18 0,-19-18-1,1 0 1,-18 17-1</inkml:trace>
  <inkml:trace contextRef="#ctx0" brushRef="#br1" timeOffset="250821.3804">30498 8749 0,'0'0'0,"0"18"94,0 17-78,17 0-1,1 0 16,17 1-15,0-1 0,1-17-1,-19-1-15,-17 1 16,36 17 0,-19 0-1,-17-17 1,0 17-1,0-17 1,-35-18 0,-18 35-1,35-35 17,1 0-17,-1 0 1,1 0-1,17-35 1,-36 0 0,36 17-1,0 0 1,0 1 0,18 17 15,35-18-16,-36 18 1,19-35 0,-1 17-1,-17 1 17,-1-1-17,-17 0 1,0 1-1,0-1 1,0 0-16,0 1 16,0-1-1,0-17 1,-17 35 0,17-18-1,-18 18 1,0 0-1,1 0 1,-19 0 0,19 0-1,-18 0 1,17 0 15,18 18 47,35-1-62,0 1-16</inkml:trace>
  <inkml:trace contextRef="#ctx0" brushRef="#br1" timeOffset="252802.939">31009 9084 0,'18'0'79,"-1"0"-64,1 18 1,0-18-1,-1 0 17,-17 17-17,18-17 1,-18 18 15,18-18-15,-18 18-1,17-18 1,1 0 0,-18 17-1,18-17 1,-1 0 15,-17 18 0,18-18-15,-18 18 0,17-18-1,-17 17 63</inkml:trace>
  <inkml:trace contextRef="#ctx0" brushRef="#br1" timeOffset="253440.9415">31238 9119 0,'-17'18'31,"-1"-18"-15,1 18-1,17-1 1,-18-17-1,0 36 1,-35-1 0,18 0-1,17-35 1</inkml:trace>
  <inkml:trace contextRef="#ctx0" brushRef="#br1" timeOffset="254417.833">31521 8978 0,'0'-17'32,"0"-1"-1,35-17-31,-17 17 16,52-70-1,-17 35 1,-53 35-1,0 1 1,18 52 109,-18 0-109,0 0-16,0 1 15,17 34 1,-17-17-16,0-18 16,0 1-16,18-1 0,-18-17 15,0 35 1,18-36 15,-18 1-15,17 0-1,-17-1 1,18-17 0,-18 18-1,0-1 1,18-17-1,-1 0 17,18-17-32</inkml:trace>
  <inkml:trace contextRef="#ctx0" brushRef="#br1" timeOffset="255514.042">32015 8943 0,'0'35'0,"0"-17"16,0-1-1,0 1 1,17 0 0,-17-1-1,18-17 1,0 18 15,-1-18 0,1 0-15,17-18 0,0 1-1,-35-1 1,18 18-1,-18-18 1,0 1 0,0-1-1,0 1 1,0-1 15,0 0-15,-18 18 93,1 0-93,-1 0 62,0 0 94,1 0-141,-1 18-31,18 0 16,-17-1-1,17 1 1,0-1 15,-18-17-15,18 18-1</inkml:trace>
  <inkml:trace contextRef="#ctx0" brushRef="#br1" timeOffset="256441.3723">32438 9031 0,'-18'0'0,"18"18"78,0-1-63,0 1 1,0 0-16,0 17 16,18-35 15,-18 18-31,18-18 16,-1 0 15,1 0-16,-1-18 1,-17 0 0,0 1-1,0-1 1,0-17 0,0 17-1,0 0 16,0 1-15,0-1 15,-17 18-15,-1 0 0,1 0-16,-19 0 15,1 0 1,35 18 31,0-1-32,18-17 17</inkml:trace>
  <inkml:trace contextRef="#ctx0" brushRef="#br1" timeOffset="257075.577">32650 8678 0,'17'0'15,"-17"18"-15,0 17 16,36 53 0,-36 54-1,0-19 1,17 18-1,1 0 1,-1-70 0,1-1-1,0-52 1,-18 0 0</inkml:trace>
  <inkml:trace contextRef="#ctx0" brushRef="#br1" timeOffset="263650.4309">18521 3722 0,'70'-35'0,"-52"35"31,35-36-15,-18 36-1,-17-17-15,0 17 16,-1-18-16,18 18 16,18-18-1,53 1 1,18-1 0,-19 18-1,19-18 1,17-17-1,-53 18 1,-35 17 0,35-18-1,1 18 1,-72 0-16,54-18 31,-36 18-31,18 0 0,-18-17 16,-17 17-1,70 0 1,-17 0 0,-54 0-16,36 0 0,-18 0 15,18 0 1,-35 0 0,35 0-1,17 0 1,-34 0-16,70 0 31,-53 0-15,17 0-1,54 0 1,-36-18 15,-53 18-31,0 0 0,18 0 16,-18 0-16,54 0 0,-54 0 31,53 0-15,-53 0-16,54 0 15,-36 0-15,-18 0 16,35 0-16,19 0 31,-37 0-15,1 0-1,18 0 1,-18 0 0,35 0-1,18 0 17,-53 0-32,-18 0 15,0 0-15,1 0 16,17 18-16,-1-1 15,1-17-15,0 0 16,0 18-16,53 17 16,-53-35-16,-18 0 0,53 18 15,-17-1 1,17 1 0,-17 0-1,52 17 1,-52-17-1,17-18 17,0 35-17,0-17 1,-52-18-16,34 17 31,-52 1-31,17-18 0,18 17 16,18 19-1,-18-19 1,35 19 0,-53-19-1,71 19 1,-53-19-16,53 36 31,-54-35-15,143 70-1,-107-53 1,18 1 0,105 34-1,-123-17 17,-52-53-32,17 35 15,0-17-15,-1 0 0,1-1 16,177 36-1,-125-18 1,-16-17-16,17 17 16,-71-35-1,18 18 17,0 0-17,0-1 1,35 18-16,-18 1 15,1-19 17,-18 1-17,17 0 17,-17-1-32,-17-17 15,-1 18-15,18 0 0,0-18 0,52 17 16,-16 1 15,34 17-15,-17-17-1,-53 17 1,70-17-16,1 17 16,-54-17-1,19-1 16,-37 19-15,19-19 0,-18 18-1,35 1 1,-53-36-16,1 35 16,-1-17-16,0-18 15,-17 17-15,35 1 16,0 17-1,-18 0 17,18 18-17,0 0 1,17 18 0,1-18-1,-18 17 1,0-34-1,0 34 1,0-17 0,-18-18-1,0 36 1,-17-53-16,17 17 16,-17-18-16,-1 19 15,19-19 1,-19 1-1,1 17 1,0 18 0,-1-35-1,1 0 1,-1 17 0,1 0-1,0-35 1,-18 35-1,35-17 1,-17 0 15,-18-1-31,17-17 16,1 18 0,0 0 15,-1 17 16,1-35-47,0 17 31,-1 19-15,1-19-1,17 36 1,18-35-1,0 52-15,-18-34 32,36 52-17,-54-53 1,36 18-16,0-18 16,-18 18-16,18-17 31,-35-19-31,35 54 31,-18-54-15,1 54-1,-1-36 1,0 1 0,-17-1-16,17 0 31,-17 0-16,-1-17 1,1 17 0,0-17-1,-1 17 1,1-17 0,17 17 15,-35-17-31,18-1 15,-18 1-15,17 0 16,1-1 0,-18 1-16,18 0 31,-1 17-15,1-17-1,-18-1 1,18 18-1,-1-35 1,1 36-16,-18-19 16,17 19-16,1-19 15,-18 19 17,18-36-32,-1 17 15,-17 18 1,36 18-1,-36-17 1,17-19 0,-17 1 15,18 0-15,0-1-1,-1 19 1,-17-19-1,18 1 1,-18-1 0,18 1-1,-1 17 1,1-17 0,-18 0-1,17-18-15,-17 17 16,0 1 15,18 0-31,0-1 31,-18 1-15,17-18 15,-17 17-31,0 1 31,18-18-15,-18 18-16,0-1 47,18-17-31,-18 18 15,17-18-16,-17 18 1,0-1 15,18 1 1,-18 0-17,0-1 1,18 1-16,-18-1 15,0 1 32,17-18-31,-17 18 0,0-1 15,0 1-16,18-18 17,-18 18-17</inkml:trace>
  <inkml:trace contextRef="#ctx0" brushRef="#br1" timeOffset="264864.934">30427 8237 0,'18'0'15,"-1"0"17,-17 18-17,0 0-15,18 17 31,0-17-15,-18-1-16,0 1 16,0-1-1,0 1-15,0 0 16,0-1 31,0 1-16,0 0 0,-18-18 157,-17 0-173,17 0 1,-17-18 0,0 18 15,17-18-15,0 18-1,-17-35 1,17 35-1,-35-18 1,18 18 0,35-17-1,-17 17-15,-1 0 157,0 0-126,1-18-16</inkml:trace>
  <inkml:trace contextRef="#ctx0" brushRef="#br1" timeOffset="269129.2283">10848 3739 0,'0'-17'62,"18"17"-46,-1-18 0,71-17-1,1 35 1,-1-35-1,106-1 1,-18 19 0,124-71-1,-106 35 1,177-36 0,-107 1-1,318-53 1,-264 71-1,-142 34 1,265-34-16,-282 52 0,-18 0 16,0 1-16,371-54 15,-213 54 1,301-54 0,-247 53-1,17-35 1,318-17 15,-70-18-15,-283 35-1,176-18 1,-123 1 0,-105 34-1,-19 19 1,-123-1-1,106 1 1,-194 17-16,159 0 16,-159 0-1,105 0-15,-34 0 16,70 0 15,-18 17-15,142 36-1,-142-18 1,124 1 0,-124-19-1,-52 1 1,105 35 0,-70 0-1,17 0 1,36 0-1,17 35-15,-17-35 16,-106-18 0,-36 0-1,142 1 1,-18 52 0,35 0-1,18 0 1,-17 18-1,52 35 1,18-35-16,-36 0 31,89 17-15,-247-70 0,106 35-1,-18-17 1,-89-36-1,-52 0 1,106 54 0,-106-72-16,-18 19 15,142 69 1,-36-16 0,0-19-1,53 36-15,-159-88 31,36 17-15,-18 0 0,-18 18-1,36-18 17,-54-17-32,36 0 0,-35-1 15,-1 1-15,36 17 16,-17-17-1,-1-1-15,-18 1 16,36 0-16,-35-1 16,17-17-1,-17 18 1,17 17 0,18 18-1,35 0 1,-35-18-1,18 18 1,-18-17 0,0 16-1,0-34 1,-18 35-16,0-53 16,18 71-16,-35-54 15,88 36-15,-1 35 16,-69-52-16,52 17 31,-35-18-31,35 35 0,-53-17 16,142 106-1,-19 0 1,-87-71 0,52 35-1,-17 1 1,-35-54-1,-1 36 1,1-35 0,-53-36-1,-1-17 1,-17-1 0,35 54-1,-35-36 1,36-17-16,-36 17 15,35-17-15,-35 17 0,35 0 16,-17 1 0,0-1 15,-1 0-15,1-17-1,-1 17 1,-17 0-1,36 18 1,-19-17 0,1-19-1,0 1 1,-1 0 0,-17-1-16,0 1 31,18-1-31,-18 1 0,18 0 15,-1-18 1,1 35-16,17 18 16,-35-35-16,18-18 15,-1 35 1,1-18 0,0 19-1,-18-19 1,35 36-1,18 0 1,-35-18 0,17 18 15,-18-17-15,1-36-16,0 35 15,-18-17 1,17-18-1,1 0-15,0 17 16,-18 1 15,17-18-15,1 18 0,0-1-1,70 54 1,-35-18-1,0-18 1,-1 0 0,-34 0-1,17 1 1,-17-19-16,17 19 16,1-19-16,-19 1 15,1-18 16,-18 18-15,0-1 0,18-17-1,-1 18 1,-17-1 31,18 1-32,-1 0 1,19 17 0,-1-17-1,-17-1 1,-1 1 15,1 0-15,-36-18 124,18-18-124</inkml:trace>
  <inkml:trace contextRef="#ctx0" brushRef="#br1" timeOffset="270176.1777">31556 8237 0,'18'0'47,"-1"0"-31,-17 18 15,18 0-31,0-1 0,-18 19 16,35 34-1,-35-35 16,0 1-15,0-19 15,0 1-15,0 0 0,0-1-1,0 1-15,0 0 16,0-1 93,-18 1-31,1-18-62,-1 0 0,-17 0-1,-1 0 1,19 0-16,-1 0 0,0 0 15,1 0-15,-1-18 16,1 18 125,-1 0-126</inkml:trace>
  <inkml:trace contextRef="#ctx0" brushRef="#br2" timeOffset="287082.5475">15558 11254 0,'17'0'0,"1"-18"31,-18 0 63,-18 1-94,-17 17 15,17-18 1,-17 18 0,0 0-1,-18 0 1,17 0-1,19 0 1,-1 0 0,18 18-1,-35-18 17,35 35-17,-18-35 1,18 18-1,0-1-15,0 1 16,0 0-16,0-1 16,0 18-1,0-17 1,18-18 0,0 18-1,-1-18 1,-17 17-1,18 1 1,-1-18 0,1 0-1,17 0 1,1 0 0,-19 0 15,19 0-16,-19 0-15,1 0 16</inkml:trace>
  <inkml:trace contextRef="#ctx0" brushRef="#br2" timeOffset="287985.1226">15752 10707 0,'17'0'16,"1"0"-1,-1 53 1,19 0-16,17 35 31,-36-71-31,-17 19 16,36-1-16,-36-17 15,17-1-15,-17 36 16,0 0 0,0 71-1,0-36 1,0 18 15,0-36-15,0 54-1,-35-1 1,0-35 0,-1-17-1,19-71 16,-1 0-15,0 0 31,18 18-16,-17-18-15</inkml:trace>
  <inkml:trace contextRef="#ctx0" brushRef="#br2" timeOffset="295947.1107">17480 10971 0,'0'-17'46,"-17"17"-30,-1 0 15,18 17 16,-18-17-47,18 18 16,0 35-1,0-18 1,0-17-16,0 0 16,18 17-16,17 35 15,36 1 17,-18-18-17,-18-36 1,0 1-1,-17 0 1,-1-1 0,1 1-1,-18 0 1,18-1 0,-18 1-1,0 17 1,-18-17-1,0-1 1,-17-17 15,0 18-31,17-18 16,-17 0 15,-18 0-31,18-35 31,0 17-31,17 1 16,18-1 15,0 0 1,0 1-1,0-1-16,0 0-15,0 1 16,18 17 0,-18-18-16,35 18 15,18-35-15,-53 17 16,17 18-16,1-17 16,0-19-1,-1 19 1,19-1-1,-19 0 1,-17 1 0,35-19 15,-35 19-15,18-1-1,-18 1-15,18-1 16,-18 0-1,0 1 1,0-1 0,0 0-1,0 1 17,-18-1-1,-17 18-16,0-18 1,17 18 0,-17-17-1,-1-1 1,1 18 0,17-18-1,1 18 1,-1 0 31,1 0-47</inkml:trace>
  <inkml:trace contextRef="#ctx0" brushRef="#br2" timeOffset="296984.7631">18098 11060 0,'-18'0'0,"0"0"16,1 0 0,-1 17-1,0 1 1,18 17 0,-17 18-1,17-18 1,0 18-1,0-35 1,0 35 0,35-36-1,-17 1 17,17 0-17,-17-18 1,-1 0-16,18 0 15,-17 0 1,0 0 0,-1-18-1,1-17 1,17 0 0,-35-54-1,18 54 1,-18-18-1,0 36 17,0-1-17,0 0 1,0 1 0,-18-1-1,18 0 1,-35 18-1,17 0 17,1 0 30,17 18-31</inkml:trace>
  <inkml:trace contextRef="#ctx0" brushRef="#br2" timeOffset="297961.2524">18486 11095 0,'-18'0'16,"18"35"-1,-18 0 1,18 18 0,0-35-1,0 0 16,18-1-15,0 1 0,17-18-1,-18 18 1,36-18 0,18 17-1,-36-17-15,-17 0 16,17 0-1,-17 0 1,-1-17 0,-17-1-1,18-35 17,-18-18-17,0 19 1,-18-19-1,-34 18 1,34 35 0,0 1-1,1 17 1,-1 0 0,-17 0-1,17 0-15,0 0 16,1 0-16,-1 0 47,18 35-32,0 18 1,0 0 0,35-35-1</inkml:trace>
  <inkml:trace contextRef="#ctx0" brushRef="#br2" timeOffset="298962.6409">19085 11412 0,'0'-17'46,"0"34"48,-17 1-78,17 0-16,0-1 15,0 1 1,17 0 0,1-18 15,0 0-15,17 0-16,-18 0 15,1 0-15,17 0 0,-17 0 16,-18-18-1,0 0 1,0 1 0,0-1-1,0 0 1,0 1 0,0-1-1,0 36 16,0 35-15,0 0 0,0-1-1,0 37 1,0-54-16,0 0 31,18 36-31,-18-18 0,0 0 16,0 70-1,0 1 1,0-36 0,-18-53-1,0-35 17,1-18-17,-19 1 1,1-1-1,18 0 1,17 1 0,-36-1-1,36 1 1,0-19-16,0 19 16,0-1-1</inkml:trace>
  <inkml:trace contextRef="#ctx0" brushRef="#br2" timeOffset="299568.6116">19121 11430 0,'17'0'62,"36"0"-62,-18 0 0,18 0 16,-35 0-1</inkml:trace>
  <inkml:trace contextRef="#ctx0" brushRef="#br2" timeOffset="300149.9586">20655 11501 0,'18'0'62,"-1"0"-31,1 0-31,0 0 16,-1 0-16</inkml:trace>
  <inkml:trace contextRef="#ctx0" brushRef="#br2" timeOffset="300449.4999">22384 11589 0</inkml:trace>
  <inkml:trace contextRef="#ctx0" brushRef="#br2" timeOffset="300889.7812">23001 11501 0,'0'0'0,"18"0"0</inkml:trace>
  <inkml:trace contextRef="#ctx0" brushRef="#br2" timeOffset="301551.1921">21449 11571 0,'18'0'125,"17"0"-109,0 0-16,18 0 15,0 0 1</inkml:trace>
  <inkml:trace contextRef="#ctx0" brushRef="#br2" timeOffset="301906.3994">21855 11571 0,'17'0'0</inkml:trace>
  <inkml:trace contextRef="#ctx0" brushRef="#br2" timeOffset="305510.0125">23954 11183 0,'0'-18'15,"17"18"1,1-17 0,35-36-1,-18 35 16,-17-17-15,-1 17 0,-17 1-1,18 17 1,-18-18 0,0 0-1,18 18 1,-18 36 78,0 17-79,0-18-15,17 18 31,-17 53-15,18-36 0,0 18-1,-18-35-15,0-17 16,17-1 0,1 0-1,-18-17 16,0-1 1</inkml:trace>
  <inkml:trace contextRef="#ctx0" brushRef="#br2" timeOffset="306384.7685">24483 11201 0,'0'17'16,"0"1"-16,0 17 16,0-17-1,0 17-15,0-17 16,0 17-16,0-17 0,35 17 15,-17 0 17,-18-17-17,35 0 1,0-1 0,-17 1-1,0-18 1,17 0-1,0-18 1,-17-17 0,17-36-1,-35 36 1,0-35 0,0-36 15,0 70-16,-18 19-15,-17-36 16,0 18 0,17 17-16,-17-17 15,0 35 1,-1 0 15,19 0-31,-1 0 16,0 0 15,-17 0 0,35 35-15,-17-35-16,-19 18 0,36-1 16,0 1 15,0 17-16,18-35 1,17 53-16</inkml:trace>
  <inkml:trace contextRef="#ctx0" brushRef="#br2" timeOffset="307266.1447">24959 11218 0,'0'18'15,"0"0"-15,0 17 31,18 0-15,-1-17 0,1-1-1,17 1 1,-17-18 0,17 18-1,-17-18 1,-1 0-1,1 0 1,0 0 0,-1 0-1,1 0-15,-18-36 47,18 19-47,-18-18 16,0-1-16,0 19 0,0-19 15,0-52 1,0 35 0,-18 18-16,0 17 31,1 1-15,-19 17-1,1 0 1,-18 0-1,36 0-15,-1 0 32,18 17-1,-18 1-15,1-18-1,17 18-15,0-1 47</inkml:trace>
  <inkml:trace contextRef="#ctx0" brushRef="#br2" timeOffset="308037.4013">25947 11042 0,'0'18'0,"0"-1"16,-18 1-1,-17 17 1,-18 53 0,18-52-16,-36 87 15,36-88 1,17 1-16,1-1 15,17-17 1,-18-18 0,18 17-1,0-34 110</inkml:trace>
  <inkml:trace contextRef="#ctx0" brushRef="#br2" timeOffset="308750.5163">25682 10936 0,'0'0'0,"0"18"0,-17 17 16,17-17-16,0 17 16,0-17-1,0-1 17,17-17-17,1 0 1,17 0-1,0 0 1,-17 0 0,-18-17 15,0-19-15,0 19-1,-18-1 1,-17 0-1,18 1 1,-19 17 0,19 0-1,-1 0 1,0 0 31</inkml:trace>
  <inkml:trace contextRef="#ctx0" brushRef="#br2" timeOffset="309491.0095">25841 11624 0,'0'18'15,"0"-1"1,18-17-1,-1 0 1,1 18 0,0-18-1,17 0 1,-18-18 31,-17 1-47,0-1 31,0 0-31,-17-35 16,-1 36-1,18-1-15,-17 18 16,17-17-16,-18 17 62,0 17-46,18 1 62</inkml:trace>
  <inkml:trace contextRef="#ctx0" brushRef="#br2" timeOffset="310653.4043">26211 11113 0,'0'-18'15,"0"36"1,0 17 0,-17 53-1,17-35 1,0 35 0,0-70-1,0-1 16,0-34 48,0-1-79,17 0 15,1-52 1,-18 52-16,18-70 15,-18 35 1,35 0 0,-35 36-16,0-1 0,18 0 15,-18-17 1,17 53 31,19 35-32,-19-18 1,18 18 0,1 53-16,17-18 15,0 0 1,-36-53 0,18-17 15,-17-18 0,0 0-15,-1-18-16,19-35 15,17 0 1,-36 18 0,1-53-1,-1 35 1,-17-35-1,0 53 1,0 17 0,18 18 109</inkml:trace>
  <inkml:trace contextRef="#ctx0" brushRef="#br2" timeOffset="314079.406">24536 12259 0,'0'-18'16,"0"1"0,17 17-16,19-18 31,-19 0-15,1 18 15,0 0-16,-18 18 1,17 0 0,-17-1-1,18 19 1,-18-1 0,0 53-1,0-35 1,-18 71-1,-17-72 1,0 1 0,17-17-1,18-1 1,-35-35 0,35 35 15,-18-17-16,18-1 1,-18 1 0,18 0-1,-17-1 1,34-17 62,19 0-78,-1 0 16,71 0 15,-53 0-15,-36 0-1</inkml:trace>
  <inkml:trace contextRef="#ctx0" brushRef="#br2" timeOffset="314966.0642">24906 12312 0,'0'-18'16,"18"18"0,-1-35-1,1 17 17,53-35-17,-54 18-15,1 18 16,0-1-16,17-53 0,-18 54 15,-17-1 1,0 36 15,0-1-15,0 19 0,0-1-1,0 35 1,0-17-16,0 18 15,0 17 1,0 0 15,0-35-15,0-17-16,0-1 31,18-35-31,-18 17 0,18-17 31,-18 36-15,0-19 0,0 1-1,0 0 1,0-1 0,0 1 15,0 0-16,0-1 1,0-87 78</inkml:trace>
  <inkml:trace contextRef="#ctx0" brushRef="#br2" timeOffset="315611.5091">25770 12206 0,'0'35'31,"-17"-17"-15,-18 17-16,-36 54 31,18-1-15,0-18-1,0 18 1,36-52 0,-1-1-1,0 0 1,1-17 15,-1-36 47,18-35-47</inkml:trace>
  <inkml:trace contextRef="#ctx0" brushRef="#br2" timeOffset="316116.0306">25541 12206 0,'0'18'15,"18"-18"17,-1 0-17,19-18 1,-36 0 0,17 18-1,-17-17 1,-17-1-1,-36 18 17,17 0-17,-34 0 1,35 35 0,35-17-1,0 0 1</inkml:trace>
  <inkml:trace contextRef="#ctx0" brushRef="#br2" timeOffset="316763.3929">25735 12947 0,'18'0'15,"-1"0"1,19 0-1,-1 0 1,-17 0 15,17-18-15,-35-17 0,0 17-1,-18 18 16,1 0-15,-1 0-16,0 0 16,1 0-1</inkml:trace>
  <inkml:trace contextRef="#ctx0" brushRef="#br2" timeOffset="317912.0152">26335 12171 0,'0'35'0,"0"0"15,0 36 1,18 17 0,-1-17-1,-17 17 16,0-18-15,0 19 0,18-36-1,-18-36 1,17-17 0,-17-17 15,18-36-16,-18-71 1,0 89-16,0-53 16,0 70-16,0-52 0,0 52 15,0-70 1,0 17 15,0 36-15,0 0-1,18 70 32,-1 18-47,1-36 16,35 72 0,-18-19-1,18-17 1,-35-18-1,-1-17 1,-17 0-16,18-18 16,-18 17-16,18-17 0,-1 0 62,1-17-15,0-1-47,-18 0 16,0-17-1,0-53 1,0-36 0,0 19-1,0 34 1,0 36-1,0 17 1,-18 36 15</inkml:trace>
  <inkml:trace contextRef="#ctx0" brushRef="#br2" timeOffset="319475.8095">18009 12435 0,'0'0'0,"53"36"0,0-1 15,-35 0 1,52 18-1,-52-18-15,35 1 16,-35-1-16,-1-35 0,1 35 16,-1-17-16,1-18 15,-18 18 79,18-18-78,-18 17 15,17-17 16</inkml:trace>
  <inkml:trace contextRef="#ctx0" brushRef="#br2" timeOffset="319961.5452">18415 12647 0,'-18'0'31,"-17"18"-15,-18 17 0,18 18-1,0-35-15,17-1 16,0-17-16,18 18 15</inkml:trace>
  <inkml:trace contextRef="#ctx0" brushRef="#br2" timeOffset="320936.2868">19015 12788 0,'-18'0'16,"18"18"30,0-1-30,18 1 31,-1 0-47,1-18 16,-18 17-1,18-17 1,-1 0-1,1 0-15,0 0 0,17-35 16,-18 0 0,1 35-16,-18-35 15,0 17 1,0 36 109,0-1-125,0 36 16,0-35-16,0 52 0,0-34 15,0-1-15,0 0 16,0 36-1,0 35 17,-18-54-17,-17 1-15,18-35 16,-1-18 0,0 0-1,-52-18 1,34-17-1,-16 17 17,16-17-17,1 18 1,35-1 0,0 0-16</inkml:trace>
  <inkml:trace contextRef="#ctx0" brushRef="#br2" timeOffset="321460.4048">19032 12806 0,'36'0'46,"-19"0"-46,54 0 16,-36 0 0,-17 0-1</inkml:trace>
  <inkml:trace contextRef="#ctx0" brushRef="#br2" timeOffset="322243.1066">20391 12894 0,'52'0'79,"-34"0"-64,53 0-15,-36 0 16,53 0-16</inkml:trace>
  <inkml:trace contextRef="#ctx0" brushRef="#br2" timeOffset="322593.9538">20937 12912 0,'0'0'0,"36"0"16,-19 0-16,1 0 15,-18 17 17,18-17-32,34 0 15,19 0 1,-18 0 0,0 0-1,-18 0 1,71 0-1,17 0 17,-17 0-17,-18 0-15,-52 0 16,17 0-16,-36 0 16</inkml:trace>
  <inkml:trace contextRef="#ctx0" brushRef="#br2" timeOffset="322893.8745">22260 12929 0,'0'0'16,"124"18"-16,-89 0 0,0-18 15,18 0 1,-35 0-16,0 0 16,17 0-16,-18 0 0,19 0 15,52 0 1,-35 0-1,-36 0 1,1 0-16</inkml:trace>
  <inkml:trace contextRef="#ctx0" brushRef="#br2" timeOffset="323082.6076">23125 12947 0,'0'0'16,"88"0"-16,-71 0 15,54 18 1,-36-18 0,-17 0-16,0 0 15,-1 0-15,1 0 16</inkml:trace>
  <inkml:trace contextRef="#ctx0" brushRef="#br0" timeOffset="329814.1401">27728 11165 0,'0'0'0,"0"53"0,0 88 47,0-88-32,0-17 1,0-1 0,18 0-1,-18 0 1,18 18 0,-1-17 15,-17-1-31,18-17 15,-18 17-15,0-17 16,0-1 0,18 1-1,-18-1 48,0 19-48,0-19 1,0 1 0,0 17-1,0 1 1,0-19-16,0 1 31,0-1-31,0 1 16,0 0-1,0-1 32,0 1-31,0 0 0,0-1-1,0 1 1,0 17 15,0-17-15,0 17-1,0-17 1,0-1 0,0 19-1,0-1 1,0-17-16,0-1 15,0 19 17,0-19-17,0 36 1,0-18 0,0 1-1,0-1 1,0 0-1,0-17 1,0-1 0,0 1-1,0 0 17</inkml:trace>
  <inkml:trace contextRef="#ctx0" brushRef="#br0" timeOffset="331099.9035">27376 11430 0,'35'-18'47,"18"1"-31,-18-1-16,36-17 15,-36 0 1,0 17-1,-35 0 17,18 18-17,-18-17-15,17 17 16,-17-18-16,18 18 0,0-18 16,-18 1-1,17-1 1,1 0-1,0-17 1,-1 18 0,1-1-1,-18 0 1,18 18 15,-18-17-15,0-1-1,17 18 110,1 18-125,-18-1 16,17 1-16,36 35 16,-17-18-1,-19-17 1,19 17 0,-19 0-1,18-35 1,-35 18-1,18 0 17</inkml:trace>
  <inkml:trace contextRef="#ctx0" brushRef="#br0" timeOffset="333826.911">17022 10936 0,'0'0'0,"0"35"16,0 1-1,17-1 1,-17 36-1,0-36 1,0 18 0,0-18-1,0 18 1,0 0 15,0-18-15,0 18-1,18-18-15,-18 1 16,0-19-16,17 18 0,-17 1 16,0-1-1,0-17 1,0-1-16,0 19 16,0-19-16,0 1 15,0 17 1,0-17-1,0-1 1,0 1 0,0 0-1,0 17 1,0 36 0,0-1 15,-17 1-16,17-18 1,0-1 0,0-16-16,-18 34 15,18-52-15,0 17 16,-17 1 0,-1-19-1,18 1 1,0 17-1,-18-17 1,18 17 0,0-17-1,-17-1 17,-1 54-17,18-18 1,0-36-1,-18 1 1,18 0 0,0-1 77,0 1-77,0 0 0,0-1-1,0 1 1,-17-18 93,-1 0-93,0-18 0,-17-17-16</inkml:trace>
  <inkml:trace contextRef="#ctx0" brushRef="#br0" timeOffset="334813.6217">16686 12612 0,'36'17'62,"-36"1"-46,17-18-16,-17 18 15,36-18 17,-19 35-17,1-35 1,0 18 0,-1-1-1,1 19-15,-1-19 16,-17 1-16,18-1 15,-18 19 1,18-36 0,-1 17-16,1-17 109,0 0-93,-1 0-1,1 0 1,0 0 0,17 0-1,-18 0-15,1 0 16,-18-17-1,35-1-15,36-52 16,-53 52-16,-1 0 16,54-70-1,-36 53 1,-17 17 0,-1 18 93,1 0-109</inkml:trace>
  <inkml:trace contextRef="#ctx0" brushRef="#br2" timeOffset="340648.7026">17709 14429 0,'-17'0'0,"17"53"31,0-18 0,0 18-15,0-18-1,0 0 1,35 1 0,-35-1-1,18-18 1,-1 19-1,1-1 1,0-17 0,-18-1-16,17 1 15,-17 0 1,0-1 0,0 1-16,-17 0 15,-36-1 1,17 1-1,-16-18 1,-1 0 0,17 0 15,1 0-15,17-18 30,1 18-30,17-17 0,0-1-1,17 0 1,1 18 0,17-35-1,18 0 1,-17-1 15,-1 1-15,0 0-1,-17 17 1,-1 1 0,-17-1-1,0 0 1,0 1-1,0-1 1,0 0 0,-17-17-1,-1 17 1,-17 1 15,17-1-15,1 1-1,17 34 142,0 1-157</inkml:trace>
  <inkml:trace contextRef="#ctx0" brushRef="#br2" timeOffset="341565.2822">17992 14570 0,'-36'17'0,"36"19"16,0-19 0,0 36-1,0-18 1,0-17 0,18-18-1,0 18 1,-1-18-1,19 17 1,-19-17 0,36 18-1,-18-18 1,-17 0 0,0 0-1,-1-18 1,19-35 15,-19 18-15,-17 0-1,0 17 1,0 1 0,-17-19-1,17 19 1,-36-1-1,1 0 1,17 1 0,-17 17-1,18 0-15,-1 0 16,0 0-16,1 0 31,-1 0-15,0 0-1,1 0 1,17 17 0,0 1-1,0 0 1</inkml:trace>
  <inkml:trace contextRef="#ctx0" brushRef="#br2" timeOffset="342541.641">18521 14534 0,'0'18'32,"0"0"-17,0-1-15,-18 19 16,18-19 0,0 1 15,18 0-16,-18-1 1,17 1 0,19-1-1,-1 1 1,0 0 0,18-1-1,-17-17 1,16 0-1,-34 0 1,0 0 0,17-17-1,-17 17 1,-1-18 0,-17 0-1,0-17 1,0 0-16,0 17 15,0 1-15,0-1 16,-17 18 0,-19-35-1,19-1 1,-19 19 0,19 17-1,-18-18 1,-18 18-1,17 0 1,1 0 0,17 0-1,1 0 17,17 18-32,-18 17 31,18-17-16,0-1 1,18 1 0,17-18-1</inkml:trace>
  <inkml:trace contextRef="#ctx0" brushRef="#br2" timeOffset="343584.2576">17092 15046 0,'35'0'32,"18"0"-17,88 18 1,106-18 0,36 35-1,-19 0 1,-17-35-1,-106 0 1,0 0 15,-35 0-15,-35 0 0,-18 0-1,17 0 1,54 0-1,-36 0 1,-18 0 0,-34 0 15,-19 0-15,-70 18 124</inkml:trace>
  <inkml:trace contextRef="#ctx0" brushRef="#br2" timeOffset="344427.0734">17762 15328 0,'18'18'15,"-18"-1"-15,18 1 0,17 0 16,0 35-1,53 0 17,1 17-17,-19-17 1,1 0 0,-36-35-1,-35-1 1,18-17-1,-71-70 173</inkml:trace>
  <inkml:trace contextRef="#ctx0" brushRef="#br2" timeOffset="344870.9135">18133 15487 0,'-18'0'47,"1"18"-47,-19 17 31,-17 0-31,18 0 16,0 1-1,17-19 1,0 1 0,18-36 62,18 1-63</inkml:trace>
  <inkml:trace contextRef="#ctx0" brushRef="#br2" timeOffset="345893.7423">19562 15028 0,'17'0'32,"18"18"-17,18-18 1,53 18 0,-71-18-1,-35 17 48</inkml:trace>
  <inkml:trace contextRef="#ctx0" brushRef="#br2" timeOffset="346283.8877">19597 15187 0,'0'18'78,"53"-1"-62,-36-17-16,19 0 16,-1 0 15,-17 0 0</inkml:trace>
  <inkml:trace contextRef="#ctx0" brushRef="#br2" timeOffset="347735.4247">20620 14358 0,'18'-18'0,"-1"18"15,18 0 1,-17 0-1,17 0 1,-17 18 31,-18 0-31,0-1-16,18 19 31,-18-1-16,0 53 1,-53-35 0,-18 35-16,18-35 15,36-53 1,-1 35-16,-17-17 0,17 0 16,0-1-1,1 1 16,17 0-15,-18-18 0,18 17-1,18-17 63,17 0-78,-17 0 16,17 0 0,18 0-1,-35 0-15,-1 0 16</inkml:trace>
  <inkml:trace contextRef="#ctx0" brushRef="#br2" timeOffset="348916.4395">20849 14658 0,'0'-18'16,"18"18"-16,-18-17 15,17-1 1,1 0 0,-18 1-1,35-1 1,-35 0 0,0 1-1,0-1 95,18 1-110,-18-1 31,18 18-31,-18-18 15,0 36 142,0 0-157,17-1 15,-17 1 1,0 17-16,0 18 16,0 0-1,0-35-15,0 34 16,0-34-1,0 0 1,0-1 0,0 1-1,0 0 17,0-1-32,0 1 31,0 0-16,0-1 1,0 1 0,0 0-1,0-1 1,-17-17 93</inkml:trace>
  <inkml:trace contextRef="#ctx0" brushRef="#br2" timeOffset="349874.9456">20302 15099 0,'18'0'0,"0"0"15,70 0 1,-18 0 0,54 0-1,-36 0 1,-35 0-1,18 0 1,-36 18 0,18-18-1,-18 0 1,-17 0 0,17 0 15,-17 0-16,17 17 1,-18-17 0,1 18-1,0-18 1,17 0 15,-35 17 125,-18-17-140</inkml:trace>
  <inkml:trace contextRef="#ctx0" brushRef="#br2" timeOffset="351142.0926">20302 15505 0,'18'0'110,"0"-18"-95,35 0 1,-18-17-16,0 0 15,0-1 17,-35 54 124,18 17-156,-18 1 16,0-19-16,0 36 15,0 18 1,0-36-1,0 18 1,0-35 15,0 17-15,0 0 0,0-17-1,0-1 1,0 1 31,0 0-16,0-1 16</inkml:trace>
  <inkml:trace contextRef="#ctx0" brushRef="#br2" timeOffset="352135.4102">20638 15487 0,'0'18'16,"17"17"-16,-17-17 15,0-1-15,0 18 16,18 18 15,-1-17-31,-17-19 16,18 1-1,-18 0 1,18-1 15,-1-17 1,1 0-17,0 0 1,17 0 15,-17 0-15,17-35-1,-35-18 1,0 18 0,0-1-16,0 19 15,0-18 16,-35 35-15,17-18 0,18 0-1,-18 18 1,1 0 0,-1 0-16,0 0 15,1-17-15,-1 17 31</inkml:trace>
  <inkml:trace contextRef="#ctx0" brushRef="#br2" timeOffset="353213.8066">20955 15505 0,'-18'35'16,"18"-17"-1,0-1 1,0 1 0,0-1-16,18 1 15,0-18 1,-18 18 0,17 17-16,1-17 31,0-18-31,-1 17 31,1 1-15,-1-18-1,1 0 17,0 0-17,-1 0 1,1 0 15,0 0-15,-1 0-1,1 0 1,-18-18-16,0 1 31,0-19-15,0 1-1,0 0 1,0 17 0,-18-17-1,1 17 1,-1 18 15,0 0-15,1 0-1,-1 0 1,18-17 0,-18 17 15,1 0 0,17 17-15,-18-17-1,1 0 48,-1 0-47,0 0-1</inkml:trace>
  <inkml:trace contextRef="#ctx0" brushRef="#br2" timeOffset="356726.0856">22401 15046 0,'18'0'31,"0"0"0,17 0-31,0 0 16,53 0 0,-35 0-16,-17 0 0,-1 0 15,0 0-15,36 0 16,-36 0 0,-17 0-1,-18 18 48,-18-18 15</inkml:trace>
  <inkml:trace contextRef="#ctx0" brushRef="#br2" timeOffset="357283.5786">22348 15099 0,'18'0'16,"35"18"0,-35-18-16,70 0 15,0 17 16,-17-17-15,-54 0 0,1 0-1,0 0 63,-1 0-78,1 0 16,-1 0 0</inkml:trace>
  <inkml:trace contextRef="#ctx0" brushRef="#br2" timeOffset="358126.4217">22772 14834 0,'17'0'31,"1"18"-15,0 0-16,35 17 15,52 35 1,-69-52 15,-1 0-15,-35-1 15,0 19-15,18-36-16,-18 17 15,0 1 1,0 17-1,-36-17 1,1-1-16,-18 19 16,0-19-16,0 1 0,18 0 15,-35-1 1,-19 19 15,72-19-15,34-17 93,1 0-93,17 0-1,36 0-15</inkml:trace>
  <inkml:trace contextRef="#ctx0" brushRef="#br2" timeOffset="358929.4161">23689 15064 0,'0'17'62,"35"54"-46,-35-54-16,36 72 31,-19-54-31,19 35 31,-36-52-15,35 17-1,-18-35 1,1 36-16,53-1 16,-54-17 15,1-18-15,-18 17-1,0 1 1,18-18-1,-18 18 32</inkml:trace>
  <inkml:trace contextRef="#ctx0" brushRef="#br2" timeOffset="359337.2686">24007 15328 0,'-18'0'16,"-17"18"-16,-18-1 16,0 19-1,-18 34 1,18-17-1,18-35 17,53-18 46,17-18-78</inkml:trace>
  <inkml:trace contextRef="#ctx0" brushRef="#br2" timeOffset="359864.2559">24694 15117 0,'18'0'0,"0"0"15,17 0 17,-17 0-17,17 17 1,35-17 0,-17 0-1</inkml:trace>
  <inkml:trace contextRef="#ctx0" brushRef="#br2" timeOffset="360186.0785">24747 15205 0,'18'0'0,"-18"17"15,35-17 1,1 18-1,16-18 1,-34 0 0,0 0-1,-1 0 1</inkml:trace>
  <inkml:trace contextRef="#ctx0" brushRef="#br2" timeOffset="362300.262">25876 14799 0,'-17'0'31,"-1"18"-31,0 17 16,1-17-1,-1 52 1,0-17-1,18-18-15,0 1 16,0-19 0,18 19-1,0-19-15,35 18 0,-36-17 16,36 35 0,-18 0-1,1-18-15,-19-35 16,-17 35-1,18-17-15,-18 0 16,0-1 0,0 1-1,0 0 1,0 17 0,0-17 15,-18-18-16,1 0 1,-1 0 0,0 0-1,-17 0-15,0 0 0,0-18 16,-1 0-16,1 18 16,17-17-1,18-19 1,-17 19-1,17-19 1,0 1 0,35 0-1,0-18 1,54 0 0,-37 0-1,1 18 1,-53 17-1,18-17 1,0 0 0,-18 17-16,17-17 15,1 0-15,0 17 16,-1-17-16,-17-1 16,0 19 15,0-1-16,0 0 1,-17 1 0,-1 17-1,0 0 1,-17 0 0,0 0-1,-1 17 1,19 1-1,-1 0 1,1-18 0,17 17 15</inkml:trace>
  <inkml:trace contextRef="#ctx0" brushRef="#br2" timeOffset="363200.5141">26723 15046 0,'-18'0'15,"1"18"1,-19 17 0,19 0-1,-1 0 1,18-17 0,0 0-1,0-1 16,0 1-15,18 0 0,-1-1-1,1 1 1,0 0-16,17-1 0,-17-17 16,-1 0-16,18 0 31,-17 0-16,0-17 1,17-36 0,18 0-1,-18-35 17,-35 35-17,0-18 1,-35 36-1,0 0 1,-18 35-16,0 0 31,18 0-31,17 0 16,-17 17-16,-18 1 0,17 17 16,1-17-1,18-18 1,17 17 31,0 1-47,17 0 31,36-18 0</inkml:trace>
  <inkml:trace contextRef="#ctx0" brushRef="#br2" timeOffset="363846.2364">27164 15064 0,'-18'0'15,"18"35"1,0-17-1,0-1 1,0 36 0,0-35-1,18-1-15,-18 1 16,35 0-16,0-1 16,1-17-16,52 0 15,0 0 1,0-35-1,-35 0 1,-35-18 0,-18 0-1,-18-18 1,-35 18 0,18 1 15,-53 16-16,53 36 1,-18 0-16,17 18 16,36 0-16,-17-1 15,17 1 1,0-1-16,17 72 16,19-89-16,-1 53 15,35-53 1</inkml:trace>
  <inkml:trace contextRef="#ctx0" brushRef="#br2" timeOffset="364707.1626">28063 14746 0,'0'18'31,"0"17"-15,0-17-16,0-1 0,0 19 15,0 34-15,-17-17 16,-36 35-16,18 36 16,17-89-1,0 88 1,1-70 0,17-35-1,0 0 16,0-1 48</inkml:trace>
  <inkml:trace contextRef="#ctx0" brushRef="#br2" timeOffset="365534.7827">28258 15046 0,'0'0'16,"0"35"-16,0-17 0,0 0 15,0 70 1,0-35 0,17 17-1,18-52 1,1-1-1,-1-17 1,18 0-16,0-17 31,-36-18-15,1-18 0,-18 35-1,0-35 16,-18 35-31,1-17 16,-1 0-16,18 17 0,-35-17 16,0 0-1,17 35 1,0 0 0,1 0-1,-1 0 16,0 0 79,1 17-110,17 1 15,-18-18 1,18 35 0,0-17-1,88 35-15</inkml:trace>
  <inkml:trace contextRef="#ctx0" brushRef="#br2" timeOffset="366009.9503">28681 15381 0,'0'35'0,"0"-17"15,0 35-15,0-18 16,0-17-16,17 35 16,1-36-16,-18 19 15,0-19 1,18-17-16,-1 0 31,1 0-15,0-53-1,-18 18 1</inkml:trace>
  <inkml:trace contextRef="#ctx0" brushRef="#br2" timeOffset="366970.3753">28910 14958 0,'18'0'46,"-1"0"-30,1 0 0,0 0-1,-18 17 1,17 36 0,-17 18-1,36 17 1,-36-53 15,0 36-15,-18-53-1,18-1 1,-18 1 0,-17-1-1,17 1 1,18 0-1,0-1 64,0 1-64,18-18 1,0 0-1,-1 0-15,1 0 32</inkml:trace>
  <inkml:trace contextRef="#ctx0" brushRef="#br2" timeOffset="368210.2167">29192 15187 0,'0'-18'31,"0"1"-15,0-1-1,18 18 1,0-35-1,-18-18-15,0 35 16,0 1 0,0-1 62,17 0-47,-17 1-15,18-1 15,-18 1-15,18 17 77,-18 17-93,0 1 0,0-1 16,0 19 0,0 17 15,0-18-31,0 18 15,0-18-15,0 0 16,0 36 0,0-36-1,0 0 1,0-17 0,0 0-1,0-1 32,0 1-16,17-18-15,-17 18 0,0-1 15,0 1 31</inkml:trace>
  <inkml:trace contextRef="#ctx0" brushRef="#br2" timeOffset="368848.489">28981 15399 0,'70'0'0,"-34"0"16,-19 0-1</inkml:trace>
  <inkml:trace contextRef="#ctx0" brushRef="#br2" timeOffset="370249.6423">28804 14958 0,'0'-18'141,"36"18"-125,-1-17-16,-17 17 15,-1 0 1,1 0 109,-1 0-125,-17 17 16,18-17-1,0 18 1,-18-1 31,17-17-32,1 18 48,-18 0-63,0-1 47,18-17-47,-18 18 15,0 0 32,0-1 31,0 1-62,0 0 15,0-1-15,0 1-1,-36-1 1</inkml:trace>
  <inkml:trace contextRef="#ctx0" brushRef="#br2" timeOffset="379605.8476">29757 15134 0,'17'0'0,"1"0"32,17 0-17,-17-17-15,35 17 16,-35 0-16,34 0 15</inkml:trace>
  <inkml:trace contextRef="#ctx0" brushRef="#br2" timeOffset="380684.8948">29810 15205 0,'17'0'94,"1"0"-79,0 0 1,-1 0-1,1 17-15,0-17 16,-1 0 0,1 0-16,-1 0 15,1 0-15,0 0 94</inkml:trace>
  <inkml:trace contextRef="#ctx0" brushRef="#br2" timeOffset="384311.4973">30357 14799 0,'0'0'0,"17"-18"32,-17 1-32,18 17 15,-18-18 1,17 18 78,1 0-79,35 0 1,-35 0 0,17 0-1,-35 18 1,18-18-1,-18 17-15,0 1 16,17-18-16,-17 18 0,0-1 16,18 1-1,-18 17 1,0-17 0,0 0-1,0-1 16,-35 1-31,35-1 16,-18-17 0,18 18 202,35 0-218,0-18 16,-17 17 0,35 1-1,-35 17 1,-1-17 0,1 17 15,0 0-16,-18-17-15,0 0 16,0 17 0,0-17-1,0 17 1,0-17 0,-18 17-1,0 0 1,-35 0-1,-17 1 1,-36-1 0,53-35-1,35 0 17,1 0-17,-1 0 1,1-35-1</inkml:trace>
  <inkml:trace contextRef="#ctx0" brushRef="#br2" timeOffset="385880.0298">30974 14852 0,'0'35'78,"18"-17"-63,-1 17-15,-17-17 16,35 17 0,-17 0-1,17 1 1,-17-19-16,0 1 16,17 0-16,0 34 15,53 1 16,-17-17-15,17-1 0,-70-17-1,-18-1 1,17 1 0,-17-1-1,0 1 1,-17 0-1,-36 17 1,-35-17 0,-1-1-1,37 1 17,34-18-32,0 0 15,1 0-15,-1 0 16,0-18-1,-17 1 1,17-19 0,1 19-1,17-19 1,0 19 0,0-1-1,0-17 1,0 17-1,35 1 1,-17-1 0,-1 0-1,1 1-15,17-1 16,-35 0-16,18 18 0,-18-17 31,35-18-15,-35 17-1,18 0 1,-18 1 0,0-1 15,0 0-15,-18-17-1,1 35 1,17-35-1,-18 17 1,18 1 0,-18-1-1,18-17 17,-17 35 46,17-18-63,-18 18 1,0 0 15,1 0-15,17 18-1,0 17 1</inkml:trace>
  <inkml:trace contextRef="#ctx0" brushRef="#br2" timeOffset="388396.6605">31644 14852 0,'-35'0'140,"17"0"-140,1 0 16,-19 0 0,19 18-1,17-1 1,0-34 187,17 17 0,-17 17-203,0 1 16,0 0-1,0-1 1,18 1 0,-18 17-1,0-17 1,0-1 0,0 19-1,18-19 1,-18 1 15,0 0-15,0-1-1,0 1 1,17-1 0,-17 1-1,18 0 1,-18-1-1,0 1 1,0 0 0,18 17-1,-18-17 1,17-1 15,-17 1-15,18-18-1,-1 17 1,1-17 0,0 0-1,-1 0 1,1 0 0,0 0-1,-1 0 1,1-17-1,0 17 1,-1-35 0,1-1-1,-18 1 1,0 0 0,0-1-1,0 1 1,0 0 15,0 0-31,-18 17 31,18 0-31,0 1 16,0-1-16,-17 0 0,-1 18 16,18-35-1,-18 18 1,18-1 15,-17 18-15,-1-18 15,0 18-15,1-17-1,-19-1 1,19 18-1,17-18 1,-18 18 0,18-17-1,-17 17 1,17-18-16,-18 18 31,18 18-15,0-1-1,-18 1 1,18 17 0</inkml:trace>
  <inkml:trace contextRef="#ctx0" brushRef="#br2" timeOffset="389460.1326">32085 14817 0,'-35'0'0,"17"0"15,-17 0 1,35 35-16,-18-17 16,18 17-1,0-17 1,0 17-1,18-18 17,0 1-17,-1 0 1,36-18 0,-18 0-1,-17 0 1,-18-18 15,0-17-15,0 17-1,-18-17 1,18 0-16,0 17 16,-17 0-16,-1-17 15,18 70 63,0-17-62,0 17 0,18 36 15,-1-1-16,1 19 1,0-19 0,-18 1-1,0-18 1,-18-18-16,0 0 16,1-35-1,-1 0 16,1 0-31,-19 0 16,19 0 0,-19-18-1,19 18 1,-1 0 0</inkml:trace>
  <inkml:trace contextRef="#ctx0" brushRef="#br2" timeOffset="391560.0122">32544 15434 0,'0'-18'78,"0"1"141,0-1-204,-18 18-15,0 0 16,1 0-1,-1 0 17,18 18-1,0-1-15,0 1-1,0 17 1,35-17-16,-17-18 31,0 0-15,-1 0-1,1 0 1,0 0 0,-1 0-1,-17-18 1,0-17-1,0 17 1,0-17 0,0 0-1,-17 35 1,17 53 46,0-36-62,0 36 16,0-17 0,0 17-1,0 17 1,0-52 0,0 88-1,0-18 1,0-35-1,-36 17 1,36-35 0,-17-35-1,-1 0 1,0 0 0,-17-17-1,-35 17 1,52-18-16,-17 18 31,35-17-15,-18 17-1,0 0 1</inkml:trace>
  <inkml:trace contextRef="#ctx0" brushRef="#br2" timeOffset="393810.9552">30127 15681 0,'18'0'32,"35"0"-32,0 0 15,0 0 1,52-18 0,-34 18-1,-18 0 1,17 0-1,-17 0 1,71 0 0,-36 0-1,-17-17 1,-36 17 0,18 0 15,0 0-16,17 0 1,-17 0 0,35 0-1,1 0 1,16 0 0,-34 0-1,-53 0-15,35 0 16,-36 0-16,36 0 15,0 0 1,0 0 0,-18 0-1,18 0 17,-18 0-17,1-18 1,17 18-1,-18-18 1,18 18 0,-36 0-1,1 0 1,0 0 0,35 0-1,-18 0 1,-17 0-1,17 0 1,-18 0 0,1 0 15,-53 0 94,-71 0-125</inkml:trace>
  <inkml:trace contextRef="#ctx0" brushRef="#br2" timeOffset="394489.4951">30039 15804 0,'0'18'32,"0"0"-1,18-18-15</inkml:trace>
  <inkml:trace contextRef="#ctx0" brushRef="#br2" timeOffset="396031.801">30057 15840 0,'17'0'16,"19"0"-1,-19 0 1,19-18-1,16 18 1,-34 0 0,17 0-1,1 0 173,17 0-173,-1 0 1,54 0 0,-53 0-1,53 0 1,-35 0 0,-18 0-1,17 0 1,-17 0-1,0 0 1,-18 0 15,-17 0-31,-1 0 16,1 0-16,0 0 16,17 0-1,0-18 1,18 1-1,-35 17 1,17 0 0,-17 0-1,17 0 1,0 0 0,1 0-1,34 0 16,-35 0-15,1 0-16,34 0 16,-52 0-1,0 0 1,-1 0-16,1 0 16,-1 0-1,36 0 1,-17-18-1,-1 18 1,-17 0 0,17 0-1,-18 0 17,1 0-17,0 0 1,17 0-1,-17 0 1,-1 0 0,1 0-1,0 0 1,-1 0 0,1 0-1,0 0 1,17 0-1,0 0 1,-17 0 0,-1 0-1,1 0 17,17 0-17,-17 0 1,0 0-1,-1 0 1,1 0 0,-1 0-1,1 0 1</inkml:trace>
  <inkml:trace contextRef="#ctx0" brushRef="#br2" timeOffset="398488.9359">16528 16739 0,'0'18'16,"17"-18"0,-17 18-1,36 17-15,-19 0 16,36 36 0,-18-36-1,1 18 1,-19-53-16,-17 18 15,18-1-15,-18 1 16,0-1-16,18 19 16,-1-36-1,1 17 17,-18 19-17,18-19 1,-18 19-1,0-1 1,0-18 0,0 19-1,0-19 1,-36 1 0,36 0-1,-17-1 1,-1-17-16,-17 18 15,35 0 1,-18-18 0,0 0-1,-17 17 1,0-17 0,17 0-1,-17 0 1,-53 0-1,52-17 1,19 17 0,-1-18-1,1 0 17,17 1-17,0-1 1</inkml:trace>
  <inkml:trace contextRef="#ctx0" brushRef="#br2" timeOffset="399364.3883">17057 16845 0,'0'18'47,"17"-1"-32,1 36 1,0 0 0,-1-17-1,1-1 1,-18-18-1,0 19 1,0-1 0,0-17-1,0 17 17,0 18-17,0-36 1,18 1-1,-18-36 95,0 1-95</inkml:trace>
  <inkml:trace contextRef="#ctx0" brushRef="#br2" timeOffset="399941.7383">17092 16898 0,'18'0'47,"70"0"-31,0 0 0,-53 0-1,-17 0 1,-18 18 15,0-1-15,0 1 31</inkml:trace>
  <inkml:trace contextRef="#ctx0" brushRef="#br2" timeOffset="400227.0839">17233 17004 0,'18'0'46,"-1"0"-30,-17 18 0,18-18-1,0 0 17,-1 0-17</inkml:trace>
  <inkml:trace contextRef="#ctx0" brushRef="#br2" timeOffset="400558.3886">17233 17127 0,'0'18'32,"0"0"-17,35 17 1,-17-35 0,17 18-1,-17-18 16,0 17-31,-1-17 16,1 0 0,0 0-1</inkml:trace>
  <inkml:trace contextRef="#ctx0" brushRef="#br2" timeOffset="401497.0837">18344 16916 0,'18'0'16,"-18"17"-16,0 19 16,18 17-1,-18 17-15,0-35 16,17 54-16,-17-72 15,18 1 1,-18-1 0</inkml:trace>
  <inkml:trace contextRef="#ctx0" brushRef="#br2" timeOffset="402005.7676">18221 16933 0,'18'0'47,"35"18"-47,-1 0 0,1-1 16,0-17-16,0 18 16,0-18-16,0 0 15,-35 0 1,-18 18-1</inkml:trace>
  <inkml:trace contextRef="#ctx0" brushRef="#br2" timeOffset="402900.6636">18715 17057 0,'0'0'0,"0"35"15,18 0-15,-18 1 16,0-1-16,0 0 16,0 36 15,0-89 78,0 0-109,0-17 16,0 0-1,0 0 1,17-18 0,18 17-1,-17 1 1,0 35 0,-1 0-16,1 0 0,0 0 15,-1 0-15,1 0 31,-18 18-15,18-1 0,-18 19-16,0-19 15,-18 19 17,-17-36-17,17 17 1,0-17-16,1 0 31,70 0 78,-36 0-93,36 18-16,0 0 16,0-1-1,-18 1 1,-17-18 15,0 0-15,-1 0 15</inkml:trace>
  <inkml:trace contextRef="#ctx0" brushRef="#br2" timeOffset="403334.8807">18856 16722 0,'18'0'16,"-1"17"-16,36 1 16,0 0 15,53-1-15,-71 1-1</inkml:trace>
  <inkml:trace contextRef="#ctx0" brushRef="#br2" timeOffset="403766.1776">19297 16986 0,'0'0'0,"0"36"16,0-19-1,0 1-15,0 17 16,0 0-1,18-17 1,-18 0 0,0-1 15,17-17 63</inkml:trace>
  <inkml:trace contextRef="#ctx0" brushRef="#br2" timeOffset="404154.5874">19332 17004 0,'18'0'0,"0"0"31,-1 0-16,18 0-15,18 0 16,-17 0 0,-19 0 15,1 0-15,0 0-1,-1 0 16</inkml:trace>
  <inkml:trace contextRef="#ctx0" brushRef="#br2" timeOffset="404493.0928">19420 17110 0,'36'0'31,"17"0"-16,0 0 1,-18 0 0,-18 0-1,-17 17 1,0 1 15,0 0-15,-35 17-1,18-17-15</inkml:trace>
  <inkml:trace contextRef="#ctx0" brushRef="#br2" timeOffset="404795.1546">19509 17286 0,'0'18'62,"17"-1"-46,19-17 0,-19 0-16,1 0 15,17 0 1,0 0 15,-35 18-15,18-18-1</inkml:trace>
  <inkml:trace contextRef="#ctx0" brushRef="#br2" timeOffset="405761.2355">19420 17216 0,'0'17'16,"0"1"-1,0-1 1,0 1 0,0 0-16,0-1 31</inkml:trace>
  <inkml:trace contextRef="#ctx0" brushRef="#br2" timeOffset="406692.0009">19315 17145 0,'17'0'16,"-17"18"-1,18 17 1,0-17-1,-18 17 1,0-18-16,0 19 31,0-19-15,17 1 62,-17 0-62,18-18-1,-1 0 1,1 0 0,0 0-1,35 0 1,0 0-1,-36 0 1</inkml:trace>
  <inkml:trace contextRef="#ctx0" brushRef="#br2" timeOffset="408495.8875">19967 17004 0,'-17'18'0,"17"-1"16,0 36 15,0 0-31,0 0 16,0-18-1,0 0 1,0-17 0,0 0-1,17-18 17,1-36 77,0 19-93,-18-18-16,17-18 15,-17 17 1,35-52-1,-17 18 17,0 52-17,-1 36 32,1 17-31,0-35-16,-1 18 15,1-18 1,17 17 0,-35 1-1,0-1 32,-17-17-16,-1 0-15,-17 18 0,17-18-1,0 0 95,1 0-95,-1 0 1,18 18 0,-18-18-1,18 17 63,18 1-62,0-18 0,17 0-1,0 18 1,18-1-1,-53 1 1,18 0 0,-18 17-1,0 0 17,0-17-17,0 17 1,-18-35-1,1 0 1,-19 0 0,1 0-16,0 0 31,-1 0-15,19 0-16,-18-18 31,17 18-16,36 0 110,34 0-125</inkml:trace>
  <inkml:trace contextRef="#ctx0" brushRef="#br2" timeOffset="409464.5392">20461 17039 0,'0'18'32,"18"-18"-17,-18 35 1,0 18 0,0-18-1,0 36 1,0-54-1,0 36 1,0-35 0,0-36 46,17-17-62,1 0 16,0-18-1,-1 18-15,19-36 16,-19 36 0,-17 17-1,18 1 1,0-1 0,17 18-1,0 0 1,-17 0-1,-1 0 1,1 18 0,17-1-1,-17-17 17,-18 18-32,18-18 15,-18 17-15,17 1 0,-17 17 16,18 18-1,-18-17 1,0 34 0,17-52-1,-17-1 1,0 1 31,0 0-32,-17-18 64,-1 0-79,1-18 15,-1 18 1</inkml:trace>
  <inkml:trace contextRef="#ctx0" brushRef="#br2" timeOffset="409822.8944">20620 17198 0,'18'0'15,"-1"0"-15,36 18 16,0-18 15,-35 0-15,-1 0-1</inkml:trace>
  <inkml:trace contextRef="#ctx0" brushRef="#br2" timeOffset="411241.0066">22207 16986 0,'0'-17'0,"0"-1"16,0 0 0,71 1-1,-18-1 1,0-17 0,-36 35-1,-17 17 16,18 1-15,-18 0 0,18 52-1,-18-52-15,0 0 16,0-1-16,0 1 0,-18-1 16,0 1-1,-17-18 1,0 35-1,0-35 1,17 0 0,18 18 31,18-18-32,52 35 1,-17-17-1,35 35 1,-70-36 0,-18 1-1,0 0-15,0-1 16,0 1-16,-18 0 0,1-1 16,-1-17-1,-70 53 1,-36-35-1,107-18 1,-19 0 0,19 0-1,-1-18 1,0 18 0</inkml:trace>
  <inkml:trace contextRef="#ctx0" brushRef="#br2" timeOffset="412366.5328">22737 17039 0,'-18'0'31,"18"18"16,0-1-32,0 1-15,35 17 16,-17-17-16,17 0 16,0 17-16,-17-17 15,0-1-15,17 36 16,-17-35-1,-18-1 32,0 1-31,0 0-16,0-1 16,0 1-1,-18-18 1,-17 18-1,17-18 1,-17 0 0,-1 0-1,-16-36 1,16 1-16,36 17 16,-17 1-16,-1-1 0,18 0 31,0 1-16,0-1 1,18-17 0,-1 35-1,54-18 1,-18 1 0,-18-1-1,0-17 1,-17 17-1,-18-17 1,0 0 0,0 17-1,0 0 1,-18 1 0,18-1-16,-53 0 15,36 18-15,-54 0 16,18 0-1,36 0 17,-1 0-17,18 18 1,0 0 31,53-1-16</inkml:trace>
  <inkml:trace contextRef="#ctx0" brushRef="#br2" timeOffset="413114.8052">23195 17057 0,'-17'0'16,"17"17"-1,0 1 1,0 53 0,0-54-1,0 1 16,17 17-15,1-17 0,-1-18-1,19 17-15,34 1 16,1-18 0,-36-18-1,-35 1 16,18-1-15,-1-17 0,-17 0-1,-35-18 17,0 0-17,-36 0 1,18 35-16,-17-17 15,17 35 1,35 0 15,18 18-15,-17-1 0,17 1-1,17 17 16,71-17-31</inkml:trace>
  <inkml:trace contextRef="#ctx0" brushRef="#br2" timeOffset="414347.4089">23813 16969 0,'-18'0'0,"-17"0"15,35-18 1,-18 18-1,0 0 17,18 35-32,0-17 15,0 17 1,0-17-16,0-1 16,18 19-1,17-19 1,-17 1-1,17-18 1,0 0 0,-17 0-1,17-18-15,-17-17 16,-18 0 0,0 0 15,0-1-16,-18 19 1,1 17 0,17-18-1,-18 36 32,18-1-31,0 1-1,0 0-15,0-1 16,0 36 0,0 18-1,0-18 17,0-18-17,0-18-15,0 1 31,-18-18 16,1 0-31,-18 0 0,-1 0-16,19 0 15,-19-18 1,19 1-1,-1 17 1,0-18 0,1 1-1,-1 17 1,0-18 31</inkml:trace>
  <inkml:trace contextRef="#ctx0" brushRef="#br2" timeOffset="415650.4521">24589 17304 0,'0'-18'0,"-18"18"16,0 0 0,1 0-1,-19 0-15,19 0 16,-1 0-16,1 0 15,-1 0 1,18 71 0,0-18 15,0-18-31,35-17 16,36-18-1,-18 0 1,0-36-1,-36-17 1,-17 18 0,0 0-1,0-1 17,-35 19-17,35 52 16,0-17-15,0 88 0,0 17-1,18-70 1,-18-35 0,0 17-1,-18-17 16,0-18-15,-17 0-16,0 0 16,-18 0-1,-18 0 1,36-18 0,0 0 15,-1-17-16,19 35-15,17-18 16,-18 18 0,18-17-1</inkml:trace>
  <inkml:trace contextRef="#ctx0" brushRef="#br2" timeOffset="419955.9644">25735 16863 0,'0'17'47,"18"1"-47,-18 0 31,17 17-15,1-17 0,-18-1-16,0 1 15,18 0 1,-1 52-1,-17 1 1,0 17 0,0-53-1,0 18 1,0-35 0,18-1-1,-18 1 1,0 0-1,0 17 1,0-17 0,0-1-16,18-17 172,-1 0-157</inkml:trace>
  <inkml:trace contextRef="#ctx0" brushRef="#br2" timeOffset="420534.4173">26070 16969 0,'18'0'15,"-18"17"1,35 36-16,-35 0 16,0 0-1,18 18 1,-1-1-1,1 1 1,-18-36 0,0 18-1,0-35 17,0-1-17</inkml:trace>
  <inkml:trace contextRef="#ctx0" brushRef="#br2" timeOffset="420940.2326">25718 17216 0,'35'0'0,"0"0"16,36 0-16,52 0 15,-17 0 1,-53 0-1,-18 0 1</inkml:trace>
  <inkml:trace contextRef="#ctx0" brushRef="#br2" timeOffset="421954.1781">26476 17022 0,'0'17'31,"0"1"-15,0-1-1,0 72 1,0-1 0,0 0-1,18-53 1,-18 1-16,0-54 94,0 0-79,0-35 1,0 0-1,0-17 1,0-1 0,0 18-1,0 36 1,0-1-16,0 36 47,35 17-32,-17 0 1,17 18 0,18 18-1,-36-36 1,36 18 0,-35-18 15,17-17-16,-17-18 1,-1 0-16,1 0 16,0-18-1,-18-35 1,0-17 15,0 17-15,0 0-16,0 35 15,0 36 79</inkml:trace>
  <inkml:trace contextRef="#ctx0" brushRef="#br2" timeOffset="422624.8973">27023 17216 0,'0'17'16,"17"1"-16,1 17 15,0-17 17,35 17-17,-36-17 1,1-18 0,0 0-1,-18-18 1,0 0-1,-18 18 1,-17-17-16,17-19 16,-17 36-16,17-17 0,0 17 15,1-35 1,-1 35 62,-17 0-62,35 17-16,-18-17 15,-17 18 1,35-1 15,0 1 0</inkml:trace>
  <inkml:trace contextRef="#ctx0" brushRef="#br2" timeOffset="424110.2298">27040 17127 0,'18'18'32,"-18"0"-32,18-1 15,-1 54 1,36-18 0,0 17-1,-35-52 1,17 0-1,0-1 1,1-17 0,-19 0-1,19 0-15,-19 0 0,1 0 16,-1 0 0,1 0-1,-18-17 1,18 17-1,-18-36 1,0 19 0,-18-54-1,-17 36 1,17 17 0,-17-17-1,17 0 1,-17 35-1,17-18 1,1 18 0,-19 0-1,19 0 1,17-18 0,-18 18-1,1 0 16,-19 0-15,1 0 0,17 18-1,-17-18 1,35 18 0,0-1-1,0 1-15,18-18 16</inkml:trace>
  <inkml:trace contextRef="#ctx0" brushRef="#br2" timeOffset="424824.7335">27799 17074 0,'0'0'0,"18"53"0,-1-35 16,1 35-1,-18-35-15,17 34 0,1-34 0,0 35 16,-18-18-1,0 1 17,0 17-17,0-36 17,-36 18-32,19-17 15,-36-18 1,18 0-1,-36-18 1,36-34 0,17 34 15,1 0-15</inkml:trace>
  <inkml:trace contextRef="#ctx0" brushRef="#br2" timeOffset="425857.8668">28116 17057 0,'0'17'0,"0"1"16,18 17-1,0 71 1,35-18 15,-53-52-15,17 17-1,-17-36 17,0 1-1,0 0-15</inkml:trace>
  <inkml:trace contextRef="#ctx0" brushRef="#br2" timeOffset="426528.0923">28346 17110 0,'0'0'0,"17"35"0,-17-17 31,71 70-15,-71-71-1,35 54 1,0-18 0,-17-18-1,0-17 1,-1 0 0,1-18 30,-18-18-30,18 0 0,-1 1-1,19-125 1,-36 125-16,17-36 16,-17 18-16,18-1 0,-18 19 15,0-1 1</inkml:trace>
  <inkml:trace contextRef="#ctx0" brushRef="#br2" timeOffset="427095.4805">28893 17110 0,'0'53'0,"0"-36"15,0 19-15,0 34 16,0-35-1,0 1 17,0-19-17,0-34 32,0-1-47,0 0 16,0-17-1,17 17 1,-17 1 0,18-1-1,-1-17 1,1 0 0,0-36-1</inkml:trace>
  <inkml:trace contextRef="#ctx0" brushRef="#br2" timeOffset="427574.9563">29087 17022 0,'35'0'0,"0"17"0,-17 1 16,-18-1-1,0 19 1,0-1 0,0 0 15,0-17-31,0 0 16,0 34-1,0-16 1,0 17-1,0-36 17,0 1-17</inkml:trace>
  <inkml:trace contextRef="#ctx0" brushRef="#br2" timeOffset="428080.5223">28963 17251 0,'35'0'15,"1"0"1,34 0-16,-52 0 31,17 0-15,-35 17-16</inkml:trace>
  <inkml:trace contextRef="#ctx0" brushRef="#br2" timeOffset="428570.7549">29016 17057 0,'-18'0'0,"1"0"16,-19 0-1,36 17 1,0 1-16</inkml:trace>
  <inkml:trace contextRef="#ctx0" brushRef="#br3" timeOffset="502277.9456">26952 8467 0,'-17'0'125,"-1"17"-109,-17 1-16,17-18 16,-35 35-1,35-35-15,1 18 16,17 0-16,-18-18 16,18 17-1,-17-17 1,-1 0-16,18 18 15,0-1 1,-18-17-16,18 18 16,0 0-1,-17-1 1,17 1 15,0 0-15,-18-1-1,18 1-15,-18 17 32,18-17-17,0 17 1,0-17 0,0-1-1,-17-17 1,17 18-16,0 0 15,0-1-15,0 1 16,0 0 0,0-1-1,0 1 1,-18 17 0,18-17 15,0-1-16,0 1 1,0 0 0,0-1-1,0 1-15,0 0 16,0-1 15,0 1-31,0 17 16,0-17-1,0-1 1,18 1 0,-18 0-1,0-1 1,35 1 15,-35 17-15,18-17-1,-1 17-15,1-17 16,-18-1 15,18-17-15,-18 36 0,35-19-1,-18 19-15,19-1 0,-19-17 16,36 34-1,-35-34 17,17 0-17,1-1 1,-1 1 0,0 0-1,-17-1 1,70 19 15,0-19-15,0 19-1,-35-36-15,-35 0 0,70 17 32,0-17-17,-35 0 1,0 18-1,18-18 1,-54 0 0,54 0-1,-36 0 1,36 0 0,-18 0 15,-18 17-16,35-17-15,-52 0 16,17 0 0,-17 0-16,17 0 15,18 0 1,-35 0 0,17 0-16,-35 18 31,18-18-31,17 0 15,-17 0-15,-1 0 16,19 0 0,-19 0-1,18 0 1,-17 0 15,17 0-15,-17-18-1,17 18 1,-17-17 0,17 17-1,-17 0-15,17-18 16,-17 18-16,-1-17 16,1-1-1,0 18 1,-18-18-16,35 18 15,-35-17-15,18 17 16,-1-18 0,1 0-1,17 1 1,-17 17 0,-1-36-1,1 36 1,0-17 15,-1-1-15,-17 0-1,0 1 1,18-1 0,0 18-1,-18-17-15,17-1 16,-17-17-16,18 35 15,0-36 1,-18 19 0,17-36-1,1 0 1,-18 0 15,35 0-15,-35 35-1,0 1 1,18-1 0,-18 1-1,17 17 1,-17-18 0,0 0-1,0-17 1,0 0-1,0-1 1,0 1 0,0 0 15,-17-18-15,-19 0-1,1 0 1,18 18-1,-36-18 1,17 0 0,1 18-1,0 17-15,0 0 16,-1-17-16,19 35 16,-36-35-1,17 17 1,-17 1-16,-17-19 31,52 36-15,-52-17-1,17-1 1,-18 18 15,18 0-15,0 0-1,36 0 1,-18-18 0,-1 18-1,1 0-15,17 0 16,-35 0-16,36 0 16,-36 0-1,18 0 1,-1 0-1,1 0 1,-18 0 0,18 0 15,17 0-15,-35 0-1,18 0 1,17 0-1,-17 0 1,17 0-16,-34 0 31,34 0-15,0 0-16,1 0 16,-1 0-16,0 0 15,-35 0 1,0 0-16,18 0 31,0 0-15,0 0-1,17 0 1,0 0 0,1 0-1,-19 0 16,19 0-15,-1 0 0,1 0-1,-1 0-15,0 0 16,-17 0-16,17 0 16,-17 0-16,0 0 31,-18 0-16,18 0 1,-1 0 0</inkml:trace>
  <inkml:trace contextRef="#ctx0" brushRef="#br3" timeOffset="507264.0597">17392 10760 0,'0'-18'15,"-18"18"1,1 0 0,-1 0-1,-17 0 1,17 0 15,0 18-31,1-18 16,17 17-16,-18-17 15,18 18 32,0 0-16,-17-18-31,17 17 16,0 1 0,-18 0-1,0-1 1,18 1 0,0-1-1,0 1 16,-17 0-15,17-1 0,0 1-1,-18 0 17,18-1-17,0 19 1,0-19-1,0 1 1,0 0 0,0-1-1,0 1 1,0-1 0,0 1-1,0 0 1,18-1-16,-18 1 15,35 0 1,-35-1 0,18 19-1,-18-19 1,0 1 0,17-18-1,-17 17 16,18-17-15,-18 18 0,0 17-1,17-17 1,1 0 0,-18-1-1,0 1 1,18 17-1,-1-17 1,-17-1 0,0 1-1,18 0 1,-18-1 15,18 1-15,-18 0-1,17-18 1,1 0 0,-18 17-1,18 1-15,-1-18 32,19 18-32,-1-18 15,0 17-15,0 1 16,36-18-1,-36 0 1,36 18 0,-1-1 15,1-17-31,-36 18 31,71-1-15,-35 1-1,-1-18 1,-35 0 0,18 18-1,-17-1 1,16-17 0,-16 0-1,-1 0-15,-17 0 16,35 0-16,-36 0 15,54 18 1,-36-18 0,0 0-16,18 18 15,-35-18-15,88 0 16,-71 0 0,18 0 15,-18 17-16,18 1 1,0-18 0,0 0-1,-18 0-15,-17 0 32,-1 0-32,1 0 15,17 0-15,-17 0 16,17 0-1,-17 0 1,35 0 0,-18-35-1,18 17 17,0 0-17,-18 1 1,1-1-1,-1 0-15,0 1 16,-17-1 0,-1 1 15,1 17-15,0-18-1,-18 0-15,0 1 0,17 17 16,-17-36-16,0 19 15,0-1 1,18-53 0,-18 1-1,0 35 17,0-36-32,-18 1 15,1 34 1,-1-17-1,0 18 17,18 17-17,-35-17 1,17-18 0,1 53-1,17-17-15,-18-1 16,1 0-1,-1-17 1,0 17 0,-17 1-1,0-1 1,17-17 0,-52 17-1,34 1 1,-34-1 15,34 0-15,1 1-1,0 17 1,-18-36 0,-71 19-1,89 17-15,0 0 16,-89-18-16,107 0 15,-54 1 1,36 17 0,-18-18-1,35 18 1,-17-17 15,0 17-15,-36 0-1,-17 0 1,-35 0 0,52 0-1,18 0 1,36 0 0,-19 0-1,1 0-15,17 0 16,1 0-16,-1 0 15,-53 0 1,19 0 0,-1 0-1,0 0 1,-18 0 0,-17 0-1,17 0 1,19 0 15,34 0-31,-17 17 31,17-17-15,0 18 15,1-18-15,-1 0-1,0 17 1,1 1 0,-1-18 15,0 0-15,-17 0-1,0 0-15,-71 35 31,36-17-31,34 0 16,1-1 0</inkml:trace>
  <inkml:trace contextRef="#ctx0" brushRef="#br3" timeOffset="515388.502">8643 16387 0,'-18'0'0,"18"17"16,0 1 0,-17-1-1,17 1 1,0 0-1,0-1 1,0 1 0,0 35-1,0-35 1,0-1 0,0 1-1,0-1 16,0 1-15,0 0 0,0 17-1,0-17 1,0-1 0,0 19-1,17-19 1,-17 1-1,0 0 1,0-1-16,18-17 16,-18 35-1,18-17 17,-18 0-17,17-18 1,1 0-1,-18 17 1,18 1 15,-1 0-15,19-18 0,34 35-1,-35-35 1,54 35-1,-54-35 1,-18 0-16,-17 18 16,53-18-16,-35 17 0,17-17 15,1 0 1,-1 0 0,0 0-1,18 0 1,-35 0 15,35 0-15,-18 0-1,18 0 1,0 0 0,-36 0-1,19 18 1,17-18-1,-1 0 1,-34 0-16,35 0 16,-35 0-16,-1 0 0,19 0 15,-1 18 17,18-18-17,-18 0 1,36 0-1,-1 0 1,1 0 0,-18 0-1,0 0 1,-18 0 0,0 0-1,-17 0 1,17 17-1,-17-17 1,-1 0-16,1 0 16,35 18-16,-35-18 15,34 0 1,-16 0 0,-19 0-1,19 0 16,-1 0-31,0 0 32,-17 0-17,-1 18 1,19-18 0,-19 0-1,36 17-15,0-17 16,0 18 15,18-18-15,-36 0-16,36 0 15,-54 0-15,1 0 16,17 0 0,0 0 15,1-18-16,-1 18 1,-17 0 0,-1 0-1,18-17-15,1 17 16,-19 0 0,19-18-1,-19 18 16,1-18-15,17 1 0,0-1 15,1 18-15,-19-18-1,1 1 1,0-1-1,-1 1-15,19-1 16,-1 0 0,-17 1-1,-1-19 1,1 36 0,-1-17-1,1 17 1,-18-18-1,18 18 1,-1-18-16,-17 1 16,36-1-1,-19 18 1,1-17 0,0-1 15,-1 0-16,-17 1 1,35-19 0,-17 19-1,-18-1-15,0 0 16,18 1 0,-18-1-1,17-17 1,-17 17-1,0 1 1,18-19 0,-18 19-16,0-19 15,0 1 1,0 17 0,18-17-1,-18 18 1,0-19-1,17-17 1,-17 18 0,0 17-1,0-17 1,0 0 15,0 17-31,-17 1 16,17-54-1,-18 36-15,0 17 32,1-17-17,17 0-15,-18 17 16,18 0-16,-18 1 16,18-1-1,-17 0 1,17 1-1,-18-1 1,1-17 0,-19-18-1,1 18 1,-18-1 0,18 1-1,0 0-15,17 17 16,-53-35-1,36 53-15,17-17 16,-35-1 0,18 18-16,-53-18 0,53 1 15,-36 17 1,1 0 0,17 0-1,-18 0 16,36-18-15,-18 18-16,-18 0 31,-17 0-15,-18 0 0,36 0-1,17 0-15,-35-18 16,52 18-16,19 0 15,-71 0 1,35 0 0,0 0-1,-53 0 1,-35 18 15,53 0-31,-1-18 31,19 0-15,35 17 0,-18-17-1,0 0 1,-35 36-16,35-36 31,-53 35-15,88-17-16,-52-1 15,34 1-15,1-18 16,17 17 0,-17 1 15,0 0-15,17-1-1,-17 1 1,17 0-1,1-18 1,-1 35-16,-17-17 16,17-1-1,0 1 1,18-1 15,-17-17-31,17 18 16,-18-18-16,18 18 15,-17-1 1,-1 1 0,0-18-1,1 18 1,-1-18-16,18 17 16,-35 1-1,17-18 1,18 18-16,-18-18 15,1 17 1,-1-17 0,1 35 15,-1-17-31,0 0 16,1-18-16,-1 35 15,18-17 1,-18-18-1,18 17 17,-17 1-17,-1 0 1,18-1 15,-18-17-15,18 18-16,0 0 15,-17-1 1,17 1 0,0-1-1,-18 19 1,18-19 0,0 1 15,0 0 16,-17-18-32,17 35 1,0-17 0,0-1-1,0 1 16,0-1 1,0 1-17,0 0 17,0-1-17,0 1 1,17-18-1,1 18 1,-18-1 0</inkml:trace>
  <inkml:trace contextRef="#ctx0" brushRef="#br3" timeOffset="523222.8031">24924 11800 0,'-18'0'125,"-17"0"-125,0 18 15,17-18-15,0 0 16,1 0 62,17 18-62,-18-18-1,0 0-15,1 0 16,-36 17 0,18 1-1,17-18 1,0 0-16,18 18 62,-17-1-46,-1-17-16,-17 18 16,-1-18-1,19 0 1,-1 18 0,1-18 15,-1 17-16,0 1 1,1-18 0,17 17-1,-18-17-15,0 0 16,1 18-16,17 0 16,-18-1-1,0 1 1,1 0-1,-1-1 1,0 1 0,18 0-1,-17-1 1,-1 18 15,18-17-15,0 0-1,-17 17 1,17-17 0,0-1-1,0 1-15,-18-18 16,18 18-16,0 17 0,0 0 16,0-17-1,-18-1 1,18 1-1,0 0 1,-17-1 0,17 1-1,0 17 1,0-17 0,-18 17-1,18-17 16,0 35-15,0-18 0,0-17-1,0 17-15,0-17 16,0 17 0,0-18-1,0 19 1,0-19-1,0 1 1,0 0 0,18-1-1,-1 19 17,1-1-17,-18-17 1,18-1-16,-18 1 31,17-18-15,1 17-1,-1 1-15,1 0 16,17-1 0,1 1 15,-19-18-16,36 18 1,-17-18 0,69 0-1,-34 17 1,35-17 0,-36 18 15,-17-18-16,0 0-15,71 0 16,-54 0 0,-35 0-16,1 18 15,34-18 1,-34 0-16,-1 17 16,18-17 15,0 18-16,-18-18 1,-17 0 0,52 0-1,-35 0 1,36 17 0,-18-17-1,0 0 1,-36 0-1,36 0 1,-17 0 0,-1 18-16,-17-18 31,-1 0-31,18 0 16,18 0-1,18 0 1,-18 0-1,17 0 1,-52 0 0,70 0-1,-17 0 1,-18 0 0,-18 0-1,-17 0 1,17 0-16,-17 0 31,17 0-15,-18 0-1,19-18-15,-19 18 16,1 0 0,0-17-1,-1-1 1,1 18-1,17-17 1,-17 17 0,-1 0-1,19-18 1,-19 18 15,-17-18-15,18 1-1,0 17 1,-1 0 0,1-18-1,0 18 1,-1-18 0,1 18-1,0-17 1,-1-1-1,-17 0 1,18 18 0,-1-17-1,1-18 1,-18 17 0,18 0-1,-18 1 1,0-1 15,0 0-31,0 1 16,17 17-1,-17-18-15,0 0 16,0 1 0,0-1-1,0 0 1,0 1-1,0-1 1,0 1 0,0-1-1,0 0 1,0 1 15,0-1-15,0-17-1,0 17-15,0 0 16,0-17-16,0 18 31,0-1-15,0 0-16,0 1 16,-17-1-16,17 0 15,0 1 1,0-19-1,-36 19 1,36-18 0,-17-1-1,-1 1 1,1 0 0,17 17-1,-18-17 1,0-1-16,18 19 31,-17-1-15,-1-17-1,0 17 1,18 1 0,0-1-1,-35 0 1,35 1-1,-18 17 1,18-18 0,-17 18-1,-1-18 1,18 1 15,-35 17-15,17-18-1,-52-17 1,52 35-16,-35-18 16,35 1-16,1 17 15,-18-18 1,-1 0 0,-17 1-1,18-1 1,17 0-1,-17 18 1,0-17 0,0-1-1,17 1 1,-35 17 0,35-18-1,1 0 1,-1 18-16,0 0 31,-17 0-15,0 0-1,0 0 1,-18 0 0,17 0-1,-16 0 1,16 0-16,19 0 15,-1 0 17,-17 0-17,-1 0 1,-34 0 0,35 0-1,-36 0 1,53 0 15,1 0-31,-1 0 16,0 0-16,1 0 15,-36 0 1,35 0-16,-17 0 16,0 0 15,17 0-16,0 0 1,1 0 0,-18 18-1,17-18 1,-17 18 15,17-18-15,0 0-1,18 17 1,-35-17 406,-35 18-422,17-18 16,-18 17-16,0-17 15,-52 36 1,88-19-16,-1-17 15,-16 0 1,34 0 0</inkml:trace>
  <inkml:trace contextRef="#ctx0" brushRef="#br3" timeOffset="551310.7374">26688 9543 0,'-36'0'0,"19"0"16,-1 0 0,0 0-16,18 17 125,-17-17-125,-1 0 15,1 0 1,-19 18 0,-17 0-1,36-18 1,-1 17-1,0-17 17</inkml:trace>
  <inkml:trace contextRef="#ctx0" brushRef="#br3" timeOffset="552054.397">26017 9737 0,'-17'0'0,"-19"0"16,1 17 0,0 1 15,-18-18-15,35 0-1,1 0-15,-1 0 16,0 18-1,1-18 1,-1 0 0,18 17-16,-35-17 15,17 0-15,1 0 16,-1 0 0,-17 18-1,17-18 1,-17 18 15,17-18-15,0 17-1,1 1 1,-1-18-16</inkml:trace>
  <inkml:trace contextRef="#ctx0" brushRef="#br3" timeOffset="552776.6894">25065 10019 0,'-106'0'15,"88"0"-15,-17 0 16,0 0-16,17 18 31,-17-18-15,0 0 0,17 0-1,0 0 1,18 17-16,-35-17 15,17 0 1,1 18 0,-1-18-1,1 0 1,-1 0 0,0 17-1,-35-17 1,18 18-1,-35 0 1,52-18 0,-17 0-1</inkml:trace>
  <inkml:trace contextRef="#ctx0" brushRef="#br3" timeOffset="553362.2014">23760 10283 0,'0'0'0,"-89"18"0,54 0 16,0-18-16,-53 17 16,-1 1-1,19 0 1,-1-18-1,36 0 1,17 0 0,1 0-1,17 17 17,-18-17 14,1 18-30,-19-18-16</inkml:trace>
  <inkml:trace contextRef="#ctx0" brushRef="#br3" timeOffset="553898.8128">22331 10530 0,'0'0'16,"-71"18"-1,36-18-15,-18 18 16,18-18 0,-18 0-1,35 0 1,-17 0 0,0 0-1,17 17-15,0-17 16,1 0-1,-1 0-15,1 0 16</inkml:trace>
  <inkml:trace contextRef="#ctx0" brushRef="#br3" timeOffset="554437.6065">21449 10672 0,'0'0'0,"-53"0"31,35 17-31,-17-17 0,-71 0 15,-17 35 1,35-17 15,70-18-31,-17 18 16,17-18-16,0 0 16,-17 0-1,17 0-15,1 0 16,-1 17-16,1-17 15,-1 0 1,0 0 0,1 0 15,17 18-31</inkml:trace>
  <inkml:trace contextRef="#ctx0" brushRef="#br3" timeOffset="555026.3988">20373 10830 0,'-35'18'16,"17"-18"-16,-35 18 15,-35-1 1,35-17 0,18 0-1,17 0 1,0 0 15</inkml:trace>
  <inkml:trace contextRef="#ctx0" brushRef="#br3" timeOffset="556620.3126">20020 10742 0,'-35'0'79,"17"0"-79,-35 18 15,0-1 1,18-17 15,0 18-15,17 0-1,1-18 1,-19 0 0,36 17 62,-17-17-63,-1 18 1,0 0-16,-17-1 31,-18 1-31,36-1 16,69 1 203,1-18-219,0 18 15,35-1 1,-17 1 15,35 17-15,-18-35-1,0 18 1,-35 0 0,0-18-1,-18 17 1</inkml:trace>
  <inkml:trace contextRef="#ctx0" brushRef="#br3" timeOffset="571574.3121">12136 15928 0,'17'-18'31,"1"1"-31,-1 17 16,-17-18 0,36 0-1,-1-17 1,0 0 0,1 0-1,-19 17 1,36-35-1,-35 18 1,52-18 0,-17 18-1,-35-1-15,17 36 32,-17-35-32,-1 35 0,19-18 15,-1 1 1,-35-1-1</inkml:trace>
  <inkml:trace contextRef="#ctx0" brushRef="#br3" timeOffset="572455.4613">13106 15205 0,'0'0'0,"141"-53"16,-106 35-16,0 18 16,1-35-1,-1 35 1,0-18-1,-17 1 17,-1 17-32,1 0 15,0-18-15,-1 0 0,19 18 16,-1-35 0,-17 35-1,17-18 1,0 18-1,-17-17 1,-1 17 0,19-18-1,-19 18 1</inkml:trace>
  <inkml:trace contextRef="#ctx0" brushRef="#br3" timeOffset="573089.983">14288 14676 0,'52'-18'16,"-34"0"-16,0 18 0,70-35 16,-18 0-1,-34 17-15,-1 0 16,18 1-16,-18-1 16,0 1-16,36 17 15,0-36 16,-18 19-15,-18 17 0,-18-18-1,19 18 1,-19 0 0,1-18-1</inkml:trace>
  <inkml:trace contextRef="#ctx0" brushRef="#br3" timeOffset="573709.0932">16175 14093 0,'0'0'0,"53"-17"0,35-1 16,-53 1-16,18 17 16,18-18 15,-36 0-16,-17 18 1,17 0 0,18 0-1,17 0 17,1-17-17,-18-1 1</inkml:trace>
  <inkml:trace contextRef="#ctx0" brushRef="#br3" timeOffset="574287.4924">17463 13741 0,'0'0'0,"52"0"16,-34 0-1,17-18 1,-17 18-1,17 0-15,1-18 16,-1 1 0,0 17-16,0 0 15,36-18 1,-53 1 0,52 17-1,-17 0 1,35-18-1,-52 18 1,-19 0 0,18-18 15</inkml:trace>
  <inkml:trace contextRef="#ctx0" brushRef="#br3" timeOffset="574839.2871">19173 13600 0,'0'0'0,"36"-18"16,-1 18-16,0 0 0,36 0 15,52 0 1,-17 0 15,0-18-15,-53 18-1,35 0 1,18 0 0,-71 0-1,36 0 1,-36 0 0,-17 0-1</inkml:trace>
  <inkml:trace contextRef="#ctx0" brushRef="#br3" timeOffset="575355.8613">20955 13564 0,'0'0'16,"18"0"-16,17 0 0,18 0 31,17 0-31,19 0 31,-1 0-15,-18 0 0,1 0-1,-36 0 1,18 0-16,-18 0 31,1 0-15</inkml:trace>
  <inkml:trace contextRef="#ctx0" brushRef="#br3" timeOffset="575872.1658">22278 13564 0,'70'0'0,"-34"0"16,34 0-1,1 0 1,17 0 15,-53-17-15,36-1-1,-36 18 1,0 0-16,18 0 31,-17 0-31,-36-18 16,35 18-16,-17 0 15</inkml:trace>
  <inkml:trace contextRef="#ctx0" brushRef="#br3" timeOffset="576450.4665">23442 13564 0,'35'-17'15,"-17"17"1,35 0 0,35-18-1,-17 0 1,-18 1 0,0 17-1,35-18 1,-18 0-1,-17 18 1,-18 0 0,-17 0-1,-18-17 1</inkml:trace>
  <inkml:trace contextRef="#ctx0" brushRef="#br3" timeOffset="577514.9284">24218 13388 0,'18'0'31,"-1"0"-31,1 0 15,0 0 1,17-18 0,0 1-1,1-1 1,-1 0 0,-17 18-1,-1 0-15</inkml:trace>
  <inkml:trace contextRef="#ctx0" brushRef="#br3" timeOffset="578790.5334">24148 13212 0,'53'0'62,"-1"0"-46,1 17-16,0 1 16,0-18-1,0 0 1,-35 17 0,-1 1 46,36-18-62,-53 18 16,36-18-1,-36 17 79,17-17-78,-17 18-16,18 0 31,-18-1-15,0 1-1,0 17 1,0 0-1,-18 1 1,18-19 0,0 19-1,0-1 1,-17 0 0,17-17-1,0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11-10T13:45:40.2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3792 8378 0,'-17'0'31,"-19"0"-15,-16 0 0,-1 0-1,0 0 1,35 0 15,-17 0-15,17 18-1,-17 17 1,17-17 0,18 0-1,0-1 1,0 1-16,0 35 16,0-35-16,0-1 15,36 1 1,-19-1-1,18-17 1,-17 0 47,0 0-48,-1 0 1,1 0-16,-18-17 31,18-1-15,-1 1-1,-17-1 1,0 0 0,18 1-1,-18-1-15,0 0 16,0 1-1,18 17 1,-18-18 0,0 0-1,0 1 1,0-1 15,0 36 79,0-1-79,0 1-16,17 0 17,1-1-17,-1 1 1,1 0-16,17-1 16,1 1 15,-19-18-16,1 0 1,-18 18-16,18-18 16,-18 17-1,17-17-15,1 0 32,-1 0-17,1 0 1,0 0-1</inkml:trace>
  <inkml:trace contextRef="#ctx0" brushRef="#br0" timeOffset="996.0895">4092 8043 0,'18'0'15,"0"18"1,-1 0-1,1-1 1,35 54 0,-36-18-1,19 35 1,-1-35 0,-35 17-1,35 19 1,-17-36-1,-18-1 1,0 1-16,0-35 16,0 35-16,0-35 15,0 17 17,0-18-17,0 36 1,-18-17-1,18-19 1,-17 1 0,-1 0-1,0-18 1,18 17 0</inkml:trace>
  <inkml:trace contextRef="#ctx0" brushRef="#br0" timeOffset="2183.689">5151 8096 0,'17'0'31,"-17"36"-15,0 34 0,0-52-1,0-1-15,0 36 16,0 0-1,0 0-15,0 53 16,0-71-16,-17 18 0,17-35 0,-18 35 31,18-36-15,0 1 0,-18-18 30,18 18-46,-17-18 16,17 17 0,0 1 31,0-36-1</inkml:trace>
  <inkml:trace contextRef="#ctx0" brushRef="#br0" timeOffset="3197.4285">5203 8237 0,'18'0'31,"17"36"-16,-35-19 1,36 19 0,-1-19-1,-17 1 1,-1-1 0,1-17-1,0 0-15,-1-17 16,1-1-16,-1 1 15,1-1-15,-18 0 16,0 1 0,0-1-1,0 0 1,18 18 46,-18 18-15,0 0-31,0 17 15,0-17-31,0-1 16,0 1-16,0 17 15,0-17-15,0 17 16,0-17-16,0-1 16,0 19-1,0-1 1,0-17 0,0-1-1,0 18 1</inkml:trace>
  <inkml:trace contextRef="#ctx0" brushRef="#br0" timeOffset="4322.9456">5574 8537 0,'18'18'15,"-18"0"1,17-18-16,-17 17 16,0 18-1,0-17 17,0 0-17,18-18 1,-1 0 156,1 0-157,17-18-15,-35 0 32,18-17-17,0 18 1,-1-1-1,1 18 64,0 0-48,-1 0 31,-17 18-46,18-18 0,-18 17-1,17-17 126</inkml:trace>
  <inkml:trace contextRef="#ctx0" brushRef="#br0" timeOffset="5030.0673">5644 8661 0,'0'17'16,"0"1"-1,0 0 1,0-1 46,0 1 32</inkml:trace>
  <inkml:trace contextRef="#ctx0" brushRef="#br0" timeOffset="9197.0888">7073 8079 0,'0'17'0,"-17"19"16,17-1-16,0 0 31,0 36-15,0-36-1,17 35 1,-17-34-1,0-1-15,0 0 16,18 1 0,-18-19-16,0 36 15,0-35 1,0 17 0,0 0-1,0-17 1,0-36 140</inkml:trace>
  <inkml:trace contextRef="#ctx0" brushRef="#br0" timeOffset="10098.1445">7126 8096 0,'18'18'16,"-1"0"-1,1-1 1,35 71-16,-18-17 16,1-36-1,-19 0 1,1 1-16,-1-19 16,-17 1-1,36 17 16,-36 1-15,17-36 0,1 0 77,-18-18-93,18 18 16,-18-18-16,0-17 16,17 0-1,-17 17 1,0-52-16,0 17 0,0 35 16,0-35-1,0 0 1,0 36-1,0-19 17,0 19-17</inkml:trace>
  <inkml:trace contextRef="#ctx0" brushRef="#br0" timeOffset="10748.5798">7602 8096 0,'0'18'0,"18"-18"15,-18 18 1,0-1-16,18 36 16,-18 0-16,0-18 31,0 18-15,0 0-1,0-35 1,17-1-1,-17 1 1,0 0 15,0-1 1,0 1-17</inkml:trace>
  <inkml:trace contextRef="#ctx0" brushRef="#br0" timeOffset="11377.2289">7849 8202 0,'18'0'32,"-18"18"-17,0-1-15,18 19 16,-1 17 0,-17-18-1,0 35 1,0-34 15,0-1-15,0-17-1,0-1 1</inkml:trace>
  <inkml:trace contextRef="#ctx0" brushRef="#br0" timeOffset="11813.1348">7673 8343 0,'18'0'0,"-1"0"16,18 0-1,-17 0-15,35 0 16,-18 18-16,-17-18 16,0 17-1</inkml:trace>
  <inkml:trace contextRef="#ctx0" brushRef="#br0" timeOffset="12491.9174">8008 8537 0,'0'18'0,"0"0"15,0 17 1,0 0-1,0-17 1,0-1 0,0 1-1,0 0 17,0-1-17,18-17 16,-1 18-15,1-18-16,17 0 16,1 0-1,-1 0 1,-35 18 0,17-18-1</inkml:trace>
  <inkml:trace contextRef="#ctx0" brushRef="#br0" timeOffset="12825.9932">8149 8749 0,'-17'18'31,"17"-1"-15,0 18 0,0-17-16,0 0 15,0-1-15,0 1 63</inkml:trace>
  <inkml:trace contextRef="#ctx0" brushRef="#br0" timeOffset="14196.0123">8467 8149 0,'0'35'47,"0"-17"-32,0 17 1,0 36-1,0-18 1,17-18 0,-17 18-1,0-18 1,0-17 0,0 0-1,0-36 48,0-17-48,0-1 1,18 1 0,-18-71 15,0 53-31,0 18 15,0 0 1,18 35 125,-1 0-141,-17 17 15,18 19-15,0-1 16,17 36 0,-18-19-1,1-16 1,0-1-1,-1-17 1,1-1 15,0-17 32,-1 0-48,1 0-15,0-17 16,-1-19 0,1-34-1,-1 17 1,1-18 0,-18 18-1,0 18 16,0 0-15,0 17 0,18 18 77,-18 18-77</inkml:trace>
  <inkml:trace contextRef="#ctx0" brushRef="#br0" timeOffset="15163.5508">9084 8255 0,'0'18'15,"0"-1"-15,0 1 16,18 35 0,17-18-1,-17-17 1,-1-1 15,1-17-15,0 0-1,-1 0 1,1 18 0,-1-18-1,1 0 1,17 0-1,-17 0 1,0 0 0,-1 0-1,1-35 1,-18 17 0,0 0-16,18-34 15,-18 34-15,0-17 16,0-1-1,-18 19 1,-17-19 0,35 19 15,-18 17-15,0 0-1,1-18 1,-1 18-1,0 0 1,1 0 0,-1-17-1,1 17 1,-1 0 0,-17 0-1,17 0 1,0 17 15,1 1-15,17-1-1,0 1 1,0 0 0,0-1 15</inkml:trace>
  <inkml:trace contextRef="#ctx0" brushRef="#br0" timeOffset="16604.9366">9543 8608 0,'0'-18'16,"0"1"15,17 17-31,1 0 16,0 0-1,-1 0 1,18 17 31,-35 1-16,0-1-15,0 1-1,0 0 1,0-1 0,0 1 15,0 0 0,-35-18-31,35 17 16,-17-17 15,17 18 94,17-18-125,1 0 16,-1 0-16,1 0 15,-18 18 1,18-18 0,-1 17-16,-17 1 31,0-1-31,0 1 15,0 0 1,0-1 0,0 1-1,-17-18 1,17 18 0,-18-18-1,0 0 1,-17 0-1,0 0 1,0 0 0,17 0-1,0 0 1,1 0 0,17-18-1,0 0 1,-18 18 15</inkml:trace>
  <inkml:trace contextRef="#ctx0" brushRef="#br0" timeOffset="39372.5569">10760 8273 0,'17'0'32,"1"-18"-32,17 18 31,-17 0 16,0 0 0,-1 0-32,1 0 1,52 0 0,19 0-1,-36 0 1,-36 0-1,1 0 1,-1 0 0</inkml:trace>
  <inkml:trace contextRef="#ctx0" brushRef="#br0" timeOffset="40085.8986">10848 8361 0,'18'0'47,"-1"0"-31,71 0-16,-35 0 15,18 0 16,-53 0-15,17 0 0,-18 0-1,1 0 1,-18 17 46,18-17-46</inkml:trace>
  <inkml:trace contextRef="#ctx0" brushRef="#br0" timeOffset="42593.2262">12294 8008 0,'0'-18'16,"-17"18"0,-1 0-1,18-17 1,-35 17-1,17 0-15,0 0 16,-17 0 15,18 0-15,-1 0 0,18 17-1,-18 1-15,1 0 16,17-1 15,0 1-31,0 0 16,0-1-16,0 1 15,17 0 17,19-1-32,-1 1 15,18 17 1,-18 0-1,0-17 1,1 17 0,-1 18 15,0-18-15,0-17-16,1 35 15,-19-35-15,1-1 16,0 1-16,-1 17 15,19 1 1,-19-1 0,-17-18 15,0 1-15,0 17-1,-17-35 1,-1 18-1,-17 17 1,-18-35 0,0 0-1,-18 0 1,36 0 0,-18 0-1,0-17 1,-17-19-1,17-17 1,17 36 0,1-1-16,0-17 15,17 35 1,18-18-16,0 1 16,0-1-1,18 0 1,35 18-1,53-17 1,-54-19 0,-16 19 15,-1-1-15,-17 0-16,17 1 15,-35-18 1,18 35-16,-1-18 15,1 18 1,-18-18 0,0 1-16,18-1 15,-18 0 1,0 1 15,17-1-15,-17 0-1,0 1-15,0-1 32,-17 1-17,17-1 1,-18 18-16,0 0 16,18-18-16,0 1 31,-17-1-16,-1 18 1,0-18 0,1 18-16,-1-17 15,0 17 1</inkml:trace>
  <inkml:trace contextRef="#ctx0" brushRef="#br0" timeOffset="44180.5648">12894 8149 0,'-18'0'62,"18"35"-46,-17-17-1,17 0 1,0-1 0,-18-17-16,18 36 15,0-19-15,0 1 16,0 17 15,0 0-15,0-17-1,0 0 1,0-1-16,0 1 16,18-18 15,17 18-15,-17-1-1,-1-17-15,1 18 16,0-18-1,-1 0-15,1 0 16,0 0 0,-1 0 15,1 0-15,-1 0-1,1-18 1,0 18-1,-1-17-15,-17-1 16,0 0 0,18 1-1,-18-1 1,0-17-16,0 0 16,0 17-1,-18 18 1,18-18-1,0 1 32,0-1-47,-17 18 32,17-18-32,0 1 31,-18 17-16,18-18 1,0 0-16,-18 1 31,1-1-15,-1 18 0,18-17-1,-17-1 16,17 0-15,-18 18 31,0 0 0,1 0-47,-1 0 15,0 0 1,1 0 0,17 18 62</inkml:trace>
  <inkml:trace contextRef="#ctx0" brushRef="#br0" timeOffset="46165.9957">5151 9719 0,'0'18'31,"0"-1"-15,0 1-16,0 17 15,0 1-15,0-19 16,0 18-16,0 1 16,-18 17-1,18 0 1,-18-18-16,18 18 15,0-18-15,-17 18 16,17-35 0,0 17-1,0-18 1,0 1 46,0 0 1</inkml:trace>
  <inkml:trace contextRef="#ctx0" brushRef="#br0" timeOffset="47575.7977">5186 9666 0,'0'18'32,"17"-18"-17,1 0 1,0 17 0,-1 1-1,1-18 1,0 18-1,17-18 1,-17 0 0,-1 0-1,1 0 17,0 0-32,17 0 15,-18 0 1,1-18-1,0 0 1,-1 1 0,-17-1-1,18 18 1,-18-18 0,0 36 62,0 0-63,0-1 1,0 1 0,0 0-16,0 35 31,0-18-31,0 0 15,0 71 1,0-71 0,0 36-1,0-1 1,0-52 0,0 17-1,0-17 1,0 0-1,18-1 126,35-17-125</inkml:trace>
  <inkml:trace contextRef="#ctx0" brushRef="#br0" timeOffset="48527.8242">5856 10125 0,'-18'0'16,"18"17"31,0 1-32,0 0 1,0 17-1,0-17 1,0-1 0,0 1-16,0-36 109,18 18-93,0-17-1,-1-19 1,19 19 0,-19-1-1,19 0 1,-19 18 46,1 0-15,0 0-31,-1 0-16,1 0 31,-18 18-15</inkml:trace>
  <inkml:trace contextRef="#ctx0" brushRef="#br0" timeOffset="54837.7865">10971 9719 0,'53'0'31,"-35"0"-15,35 0-16,0 18 16,35 17-1,0 0 1,-88-17 46</inkml:trace>
  <inkml:trace contextRef="#ctx0" brushRef="#br0" timeOffset="55142.8706">11148 9913 0,'0'18'94,"35"-18"-94,-17 17 15,52 1 1,-34-18 15,-36 18 1</inkml:trace>
  <inkml:trace contextRef="#ctx0" brushRef="#br0" timeOffset="56462.1223">11853 9631 0,'18'-18'0,"-18"1"0,18 17 16,-18-18-1,17 18 1,19 0 0,-19 0-1,1 0 16,-1 0 1,1 0-1,-18 18-31,18-1 16,-18 1 15,0 17-16,0 0 1,0-17 0,0 35-1,-18-18 1,18 1 0,-18-36-16,18 35 0,-17-18 15,-36 54 1,35-53-1,1 17 1,-1-35 15,18 18-15,-18 17 0,18-18-1,0 1 1,0 0-1,0-1 17,18-17-32,0 0 15,-1 0 1,36 0-16,-18 0 16,54 0-16,-54 0 15,18 0 1,-36 0 15,1 0 47,-18 18-78,18-18 63</inkml:trace>
  <inkml:trace contextRef="#ctx0" brushRef="#br0" timeOffset="58091.7873">12629 9560 0,'0'18'79,"0"0"-64,0 17 1,0-18-1,18 1-15,0 17 16,17 1 0,18 17-1,-18-36 1,18 19 0,-18-1-1,1 0 1,-1-17-1,-17-1 17,17 19-32,-35-19 15,18-17-15,-18 18 0,0 0 16,0-1 0,0 1-1,-18-18 1,-17 0-1,-18 0 1,0 0 0,-18-18-1,36-17 1,0 0 0,35 17-1,-18-17 1,18 17-1,0-17 1,0 17 0,0 1 31,18 17-32,17 0 1,-17 0-1,-1 0 1,18-18 0,-17-17-1,-18 17 1,0 0 0,0 1-1,0-1-15,0-17 16,0 17-1,0 0 17,0 1-32,-18-18 15,1 35-15,-1-18 0,1-17 16,17 17 0,-18-17-1,0 17 1,18 0 46,-17 18-30,-1 18 46</inkml:trace>
  <inkml:trace contextRef="#ctx0" brushRef="#br0" timeOffset="59347.7456">12735 9437 0,'0'17'16,"-17"-17"15,17 18-15,-18-18 46,18 18 94,-18-18-140,18 17-16,-17-17 16,17 18-1,-18 0 48,18-1-48,-18 1 1</inkml:trace>
  <inkml:trace contextRef="#ctx0" brushRef="#br1" timeOffset="69201.1061">7285 8819 0,'0'18'62,"0"0"-46,0-1-1,0 1 1,0 0 0,0-1-16,0 1 15,0 17 1,0-17 0,0 35-1,0-18 16,0-17-31,0-1 16,0 1 0,0 0-1,0-1 17,0 1-1,0 0 0</inkml:trace>
  <inkml:trace contextRef="#ctx0" brushRef="#br1" timeOffset="70342.6733">7161 9119 0,'0'18'78,"18"0"-62,-18-1-16,18 19 31,-1-19-15,1 1-1,-18-1-15,18 1 16,-1-18 171,1 0-187,17-18 16,-17 18 0,-1-17-16,1-1 15,-18 1-15,18 17 16,-18-18-1,17 18 1</inkml:trace>
  <inkml:trace contextRef="#ctx0" brushRef="#br1" timeOffset="72644.0161">8625 8625 0,'0'36'94,"0"-19"-94,0 1 0,0 0 15,18-1 1,-18 19 0,0-19-16,0 18 31,0-17-15,0 0-16,0-1 15,0 1 1,0 0 15,0-1-15,0 1-1,-18-18 1,18 18 15,-17-18-31,-1 0 16,1 17-1,-1 1 1,0-18-16,1 17 16,-1-17 15,-17 18 0,17-18-15,0 0-16,1 18 15,-1-1 1,0-17 0,-17 0 15,18 18-15,-19 17-1,19-35 1,-1 18-16,0-18 15,1 18 1,-19-18 0,19 17-1,-36-17 1,-18 18 0,54-18-1,-1 18 1,-17-18-1,17 17 1,1-17 0,-1 0-1,0 0 1,1 0 0,-1 18-1,0-18 1,1 0-16,-1 0 15,0 0 17,1 0-32,-1 17 15,-17-17 17,0 0-17,17 0 1,0 0 203,1 0-204,-1 0 1,-53 0-1,36 0 1,18 18 0,17 0 140</inkml:trace>
  <inkml:trace contextRef="#ctx0" brushRef="#br1" timeOffset="74153.3371">7655 9119 0,'-17'0'31,"-1"0"31,0 0-62,1 0 16,-19 0 0,-52 18-1,71-18-15,-1 0 16,18 18 124,0-1-108,-18-17 108,18 18-62,0 0-62,0-1-16,0 1 31,18-1-31,0 1 16,-1 0-16,1-18 16,-18 35-16,18-35 15,-18 18-15,17-18 0,-17 17 31,18 1-15,-1 0 0,1-18-1,0 17 1</inkml:trace>
  <inkml:trace contextRef="#ctx0" brushRef="#br0" timeOffset="91064.8725">7003 9648 0,'0'18'93,"0"0"-61,0-1-32,0 1 15,0 0 1,0-1 0,0 1-1,0 0 1,0-1-1,0 1 1,0 0 0,-18-18-1,18 17 1,0 1 0,0-1-1,0 1 16,0 0-31,0-1 16,0 1-16,0 0 16,0-1-1,0 1 17,0 0-17,0-1 1,-18-17-1,18 18 1,0-1 0,0 1 15,0 0-15,0-1 15,0 1 16,0 0-32,0-1 1,0 1 0,0 0 15,0-1-16,0 1 1,0-1 0,0 1-1,0 0 32,0-1-31,0 1 46,0 0-46,0-1 15,0 1-15,0 0 15</inkml:trace>
  <inkml:trace contextRef="#ctx0" brushRef="#br0" timeOffset="93596.8795">7003 9701 0,'17'18'94,"19"17"-94,-1 1 15,-18-19 1,1 19 0,17 16-1,1-16 17,-19-19-17,19 19 1,-19-36-1,1 17 1,-18 1 0,18 0-1,-1-1 1,1 18 0,-1-35-1,-17 18-15,18 0 16,-18-1-1,18-17 1,-1 18 0,-17 0-1,0-1 1,18-17 15,-18 18-31,0 0 63,18-18-32,-18 17-15,0 1 15,17-1-16,-17 1 17,18-18-1,-18 18-15,0-1 30,0 1-30,18-18 15,-18-18 204,17 18-235,-17-17 15,0-19 1,18 1 0,-1 18-1,-17-36 1,0 17-1,0 1 1,0 17 0,0 1 15,18-1-31,-18 1 47,0-1-16,0 0-15,0 1-1,0-1 1,0 0-16,18 1 16,-18-1-16,0 0 15,0 1 1,0-1-1,0 1 1,0-1 0,0 0 15,0 1-15,0-1-1,0 0 16,0 1 1,0-1-1,0 0-15,0 1-1,0-1 16</inkml:trace>
  <inkml:trace contextRef="#ctx0" brushRef="#br0" timeOffset="95942.8027">7691 10319 0,'17'0'0,"-17"-18"16,35 0-1,-17 1 1,0 17 31,-1 17 31,1 19-47,-18-19-15,0 1-1,0 0 1,0-1 0,0 1-16,0 17 15,0-17 1,0 0 0,0-1 15,-18-17-31,1 18 15,-1-18 1,18 35 15,-18-35-15,18 18 281,-17-18-297,-1 0 15,18 17 1,-17-17-16,17 18 31,-18-18-15,36 0 234,-1 0-234,1 0-1,-1 0 1,1 0 15,0 0 63,-1 0-94,1 0 15,-18 18 1,18-18 0</inkml:trace>
  <inkml:trace contextRef="#ctx0" brushRef="#br0" timeOffset="109770.1549">1782 12188 0,'17'18'32,"-17"0"-32,0-1 31,18 19 0,-18 17-15,17 0-1,19-1-15,-19 1 32,1-17-17,0-19 1,-1 1 0,-17 0-16,0-1 15,18-17-15,-18 18 0,18-1 31,-1 1-15,-17 0 0,18-1-1,-1-17 126,1-17-125,0-1-1,35-52 1,-36 52-1,19-17 1,-36-1-16,35 1 16,-17 17-16,34-70 15,-16 53 1,-1-18 0,0 0-1,-17 18 1,-18 17-1,18 18 1,-1-17 0</inkml:trace>
  <inkml:trace contextRef="#ctx0" brushRef="#br0" timeOffset="111099.6978">2099 12206 0,'18'0'62,"-1"18"-46,1-1-16,17 1 15,18 17 1,-35 18 0,17-17-1,0-1 1,-17-18 15,0 1-15,-1 0-1,1 17 1,0-35 0,-1 0 15,-17 18-15,0-1 124,18-17-124,-1 0 93,1 0-62,0-17-31,-1-1-1,54-35 1,-53 18 0,17 0-1,0 17-15,-35 0 16,18 18-1,-18-17 1,17 17 47,-17-18-63,18 0 15,0 1 1,-1 17-1,-17-18 1,18 18 15</inkml:trace>
  <inkml:trace contextRef="#ctx0" brushRef="#br0" timeOffset="111926.8145">2681 12629 0,'0'36'63,"0"-19"-48,0 19 1,0-19-1,0 19 1,0 34 0,0-35-1,0 1 17,0-19-32,0 1 15,18-18-15</inkml:trace>
  <inkml:trace contextRef="#ctx0" brushRef="#br0" timeOffset="112839.718">2699 12718 0,'17'0'47,"1"17"-31,0-17-1,-1 36-15,1-19 16,0 1 0,17 35-1,-17-36 17,-1 19-32,1-19 15,-18 1-15,17-18 16,-17 18-1,18-18 64,-18-18-64,18 0 1,-1 1-1,1-19 1,-18 1 15,0-18-15,0 0 0,0 36-1,0-1-15,0 0 16,18 1-1</inkml:trace>
  <inkml:trace contextRef="#ctx0" brushRef="#br0" timeOffset="114093.7567">3052 12929 0,'17'0'125,"1"0"-109,-1 0-1,1 0 1,0 0 31,-1 0-32,-17 18 1,0 0-16,0-1 31,0 1-31,0 0 31,0-1-15,-17-17 0,17 18-16,-18-18 31,18 17-15,-18-17-16,1 18 15,-1 0 1,1-1-1,17 1 17,17-18 140,54 18-157,-54-18-15,89 35 31,-71-35-15,1 0 0,-19 0-1,-17 18 1,18-18 78</inkml:trace>
  <inkml:trace contextRef="#ctx0" brushRef="#br0" timeOffset="115072.0223">3739 12153 0,'36'0'63,"-19"0"-48,19 0 1,-19 18-16,19-18 16,-1 0-1,-18 0-15,1 0 16</inkml:trace>
  <inkml:trace contextRef="#ctx0" brushRef="#br0" timeOffset="115851.4637">3810 12277 0,'18'0'109,"35"0"-109,-18 0 16,-18 0-16,19 0 16</inkml:trace>
  <inkml:trace contextRef="#ctx0" brushRef="#br0" timeOffset="118228.1818">4604 11359 0,'35'0'15,"-35"-17"-15,18 17 16,-1-18 0,1 18-1,0 0 17,-1 0-17,1 18 1,0-1-1,-1 19-15,-17-19 16,18 1 0,-18 0-16,0 17 15,0-17-15,0 17 16,0 0 0,-18 0-1,1 1 1,17-1-1,-18-17 17,0 17-17,1 18 1,17-36 0,0 1-1,-18 17 48,0-17-48,-17 17 1,0 1 0,35-19 15,0 1-16,-18-1 1,36-17 156,35 0-156,-36 18-1,107-18 1,-18 0-1,-18 0 1,-53 0 0</inkml:trace>
  <inkml:trace contextRef="#ctx0" brushRef="#br0" timeOffset="119605.0131">5274 11448 0,'0'17'125,"0"1"-109,0 17-16,35 18 16,1-18-1,17 18 1,-18-17 0,-18-1-1,19 0 16,-19 0-15,1-17 0,0 17-1,-18-17 1,0 0 0,0-1-1,-18 1 1,0-18-1,1 0-15,-19 0 16,1 0-16,18 0 0,-1 0 16,-53-35-1,36-1 1,17 19 15,1-1-15,-1 0-1,18 1 1,0-1 0,0 1-1,18 17 1,-1-18 0,1 18-16,0-18 15,-1 18-15,19 0 16,-36-17-1,17 17 1,-17-18 0,0-17-1,18 35 1,-18-18 0,0 0-1,0 1 1,0-1 15,0-35-15,0 36-1,0-36 1,-18 35 0,18 0-16,-17 1 15,-1 17 95,0 0-110,1 0 46</inkml:trace>
  <inkml:trace contextRef="#ctx0" brushRef="#br0" timeOffset="120664.4059">4322 12259 0,'0'-18'16,"17"18"0,54 0-1,-1 0 1,36 0 0,18 0-1,70 0 1,-71 0 15,1 0-15,-36 18-1,-35-18 1,35 0 0,0 0-1,-70 0-15,52 0 16,-34 0-16,34 0 15,-35 0 1,36 0 0,-53 0-1,17 0 1,-35 18 125,-35-18-110,-71 35-31</inkml:trace>
  <inkml:trace contextRef="#ctx0" brushRef="#br0" timeOffset="122147.6786">4745 12541 0,'-18'0'16,"1"0"-1,17 18 32,0 0-31,0-1 0,0 1-1,35 17 1,18 36-1,17-36 17,-17 0-17,-17-17 1,-1 17 0,-18-35-16,-17 18 15,0-1 1,0 1-1,0 0 1,0 17 0,-52-17-1,-1 17 1,17-35 0,19 0 15,-1 0-16,-17 0 1,-18-18 0,0-17-1,18 35 1,17-18 0,18 1-16,0-1 15,0-17-15,0 17 16,0 0-1,53-17 1,0 18 0,-18-19 15,0 1-15,-17 17-1,-18 1 1,18-1-1,-1 0 1,1 1 0,0-1-1,-18 1 1,0-1 0,0 0-1,0 1 16,0-1-31,0 0 16,0 1 15,-18 17-15,0 0 0,-17 0-1,0 0 1,0 0-1,35 17 48,35 19-32</inkml:trace>
  <inkml:trace contextRef="#ctx0" brushRef="#br0" timeOffset="123015.9444">5239 12594 0,'0'18'0,"0"-1"16,0 19-1,0-19-15,0 19 32,0-19-17,0 19 1,0-19 0,17 1-1,-17 17 1,36-35-1,-36 18 17,17-18-32,1 0 31,0 0-15,-1 0-1,1 0 1,0 0-1,-1-18 1,1 0 0,-1 1-1,-17-18 1,0-18 0,0 0-1,-52 0 1,52 35-1,-18 1 1,18-1-16,-18 18 16,1 0-1,-1 0 1,0 0 15,1 0-31,-1 0 16,0 0 31,18 18-32,0-1 1</inkml:trace>
  <inkml:trace contextRef="#ctx0" brushRef="#br0" timeOffset="123668.3068">6174 12083 0,'17'0'16,"1"35"-1,0 18 1,34 0 0,-16-18-1,-19-17 1,-17-1 0,18-17-1,0 0 16,-18 18-15,17-18 0</inkml:trace>
  <inkml:trace contextRef="#ctx0" brushRef="#br0" timeOffset="124019.6002">6368 12206 0,'-18'0'16,"0"0"-16,-17 18 31,0 17-15,0 18-1,-18-18 1,17 18-1,36-35 1</inkml:trace>
  <inkml:trace contextRef="#ctx0" brushRef="#br0" timeOffset="124879.1416">6650 12136 0,'0'0'0,"18"-18"0,-1 0 15,18-35 1,1 36 0,-1-36-1,-35 35-15,18 18 16,-18-35-16,0 17 16,0 1-1,0 34 48,0 19-63,0-1 15,0-18 1,0 72 0,0 34-1,-18-35 1,0 1-1,1-37-15,17-16 16,0-1-16,0 0 0,0 1 16,0-19-1,0 1 1,17-18 62,1 0-62,-18-18-1,18 1 1,-1-1-16</inkml:trace>
  <inkml:trace contextRef="#ctx0" brushRef="#br0" timeOffset="125495.7984">6967 12241 0,'0'18'31,"18"0"-31,0-1 16,-18 36-1,17 18 1,1-36 0,-18 0-1,18-17 1,-1 0-1,1-18 1,-1 0 0,19-18-1,-19-17 1,1 17 0,0-17-1,-18 17-15,0-17 16,0 0-16,0 17 15,-18-17 1,-17-18 0,-1 35-1,1 18 1,18 0 0,-1 0-16,18 18 31,-18-18-16,18 17-15,-17-17 16,17 18 15,-18-18-15</inkml:trace>
  <inkml:trace contextRef="#ctx0" brushRef="#br0" timeOffset="126211.2919">7426 12224 0,'-18'35'31,"18"-17"-31,0-1 16,0 36 0,0-17 15,0 16-31,36-34 16,-19 0-16,-17-1 15,53-17 1,0 0-1,18-17 1,-18-19 0,-18 1-1,-18-18 1,-17 36 0,0-19-1,-35 1 1,0 0-1,-18-1 17,35 36-32,-17 0 15,0 0 1,0 18 0,-1 35-1,1-18 1,17-17-1,18 0 1</inkml:trace>
  <inkml:trace contextRef="#ctx0" brushRef="#br0" timeOffset="126980.3665">8326 12030 0,'0'17'15,"-18"19"1,-17-1 15,17 18-31,0-53 16,-35 88-1,1 0 1,-1 18 0,-18-35-1,36-18 1,17-36 0,18-52 77,18 0-77</inkml:trace>
  <inkml:trace contextRef="#ctx0" brushRef="#br0" timeOffset="127583.3991">7973 11871 0,'0'0'0,"-18"18"0,18 17 31,0-17-16,0 17-15,18-18 16,-1 1 0,1 0-1,17-18 1,-35-18 15,0 0-15,0 1-1,0-18 1,-17 17 0,-1 0-1,18 1 1,-18 34 46,1 1-30</inkml:trace>
  <inkml:trace contextRef="#ctx0" brushRef="#br0" timeOffset="128291.0419">8237 12665 0,'0'17'0,"18"-17"16,-18 18-16,18 0 15,17-18 1,0 17 0,18-34-1,-35-1 1,-1-35-1,-17 18 1,-17-18 0,-1 18 15,-17 17-15,17 18-1,1 0 1,-19 0-1,19 35 1,17-17 0,-18-18-16,18 18 15,0-1 1,0 1 0,0-1 15</inkml:trace>
  <inkml:trace contextRef="#ctx0" brushRef="#br0" timeOffset="128929.4177">9296 12118 0,'17'0'78,"1"0"-78,35 0 16,0 0 0,17 0-1,-17 0 1,-35 18 0,0-18-1</inkml:trace>
  <inkml:trace contextRef="#ctx0" brushRef="#br0" timeOffset="129229.7141">9278 12294 0,'18'0'31,"17"0"-31,0 0 16,53 0-1,-52 0 1,-19 0-1,1 0 1</inkml:trace>
  <inkml:trace contextRef="#ctx0" brushRef="#br0" timeOffset="139437.0258">10407 11765 0,'0'-17'15,"18"17"204,-1 0-203,36 17-16,-35-17 15,-1 0-15,1 18 16,0-18 0,-18 17-1,17 1 1,1 0-1,-18-1 1,0 1 0,18 0-1,-18-1 1,0 19 0,0-19-1,0 1 1,0-1-1,0 1 1,0 0 0,0-1-1,-18 1 1,18 0 0,-18-1-16,1-17 15,-1 0-15,18 18 344,0 0-344,35-1 16,-35 1-1,36-18-15,-36 17 16,17 1-1,1 0 1,0-18 0,-18 17-16,17 1 31,-17 0-15,0-1-1,18 1-15,-18 0 16,0-1 15,0 1-31,0 17 16,-18-17-1,1-1 1,-19 1 0,-17 17-1,0-35 16,36 18-31,-18-18 16,17 18-16,0-18 16,1 0-1,-1 0 1,0 0-16,1 0 16,-1 0-1,-17 0 1,17-36-1</inkml:trace>
  <inkml:trace contextRef="#ctx0" brushRef="#br0" timeOffset="140527.6038">10954 11783 0,'0'17'31,"0"19"-15,0-1-1,0 18 1,17 0-1,-17-18 1,36 0 15,-19-17-15,1 0 0,0-1-1,17 19 1,0 16-1,-17 1 1,17-17 0,0-19-16,-35 19 15,18-36-15,-18 17 16,0 1 0,0 0 46,-18-18-46,1 0-16,-36 0 15,-18 0 1,1 0 0,34 0-1,19 0 1,-19-18-1,19 0 1,-1 1 0,1-1-1</inkml:trace>
  <inkml:trace contextRef="#ctx0" brushRef="#br0" timeOffset="141016.7533">10989 11783 0,'0'-18'0,"35"18"140,36-17-140,-18 17 16,-18 0 0,53 0-1</inkml:trace>
  <inkml:trace contextRef="#ctx0" brushRef="#br0" timeOffset="142088.0489">12083 11712 0,'0'18'62,"0"0"-62,-18-1 16,0 1 0,1 52-1,-19-17 1,1 0 0,0 0-1,17-35 1,1-1-1,17 1-15,-18 0 0,0 17 16,1-17 0,-1 17-1,-17-18 1,17 19 0,-17-19-1,17 19 1,1-19-1,-19 19 1,36-19 0,-17-17 109,17-70-125</inkml:trace>
  <inkml:trace contextRef="#ctx0" brushRef="#br0" timeOffset="142676.137">11765 11659 0,'-17'18'16,"17"0"0,0-1-1,0 1 1,0 0-1,17-18-15,1 0 16,17-18 0,0 0-1,-35-17 1,0 17 0,0 1 15,0-1-16,-17 18 32,-1 0-31,0 0 0,18 18-1,0-1 1,0 1-1</inkml:trace>
  <inkml:trace contextRef="#ctx0" brushRef="#br0" timeOffset="143524.1219">11853 12488 0,'0'18'15,"18"-18"-15,-18 18 16,35-1 0,1-17-1,-1 0 1,-18 0 0,-17-17-1,18-1 1,-18 0-1,0-17 1,0 17 0,-18 18-1,18-17 17,-17 17-17,-1 0 1,1 17-1,-1-17 1,0 18 0,1-18 46,17 18-62,-18-1 16,18 1-1,0 0 17,0-1-17,88 1 17</inkml:trace>
  <inkml:trace contextRef="#ctx0" brushRef="#br0" timeOffset="145108.9554">12577 11748 0,'0'17'31,"0"1"-31,0 35 16,0-36-16,0 72 15,0-1 17,-36 88-17,19-35 1,-36 18-1,35-71 1,18-35 0,0-35-1,0-54 48,0 19-48,18-36-15,-1-18 16,19-17 0,-1-18 15,-17 53-15,-18-17-1,17 17 1,-17 0-1,0 18 1,0 17 0,18 0-1,-1 18 63,1 36-78,0-1 0,-1 0 16,1 36 15,35 35-15,-53-36 0,18 36-1,-1-35 1,1-1-1,-1-52 1,1-1 0,0-17 31,-1-17-16,-17-1-31,18-52 15,0 34 1,-18-34 0,17-36 15,1 18-15,-18 0-1,0-1 1,0 36-1,0 18 1,0 18 0,0-1-1,0 0 63</inkml:trace>
  <inkml:trace contextRef="#ctx0" brushRef="#br2" timeOffset="153372.5363">1217 13988 0,'0'17'47,"0"19"-32,0-19 1,0 18-16,0-17 16,0 35-1,0 0 1,18 0 0,-18-18-16,0-17 15,17-1-15,-17 19 16,18-19-16,-18 1 15,0 17 1,0-17 0,0 0-1,0-1 1,0 1 15,18-18-15,-18 17-1,0-34 157,0-1-156,0 1 15,0-1-31,17 0 16,1 18 15,0 0-15,-18-17-1,17 17 17,1 0 46,-18 17-63,35 1 1,-17 0 0,-1-1 15,19 1-16,-36 17 1,17-35 0,-17 18-1,0-1 1,18-17 0,-18 18-1,0 0 1,0-1 15,-18-17 0,1 0-15,-19 18 0,19-18-1,-1 0 1,0 0-1,1 0 17,-18 0-17,17 0 1,0 0 0,18-18-1,-17 18 1,-1-17-16,18-1 15,-18 18 1,1-18 0,-1 18 77</inkml:trace>
  <inkml:trace contextRef="#ctx0" brushRef="#br2" timeOffset="154531.2977">1517 13847 0,'18'0'32,"17"17"-32,35 71 15,19 18 1,-19-18-1,18 18 17,-35 35-17,-17-70 1,-1 70 0,-18-106-16,-17 18 15,0-35-15,0 17 16,0 0-16,0-17 15,0 35 1,0-35 0,-17 17-1,-1 0 1,18-17 0,-17-18-1,17 17 16,-18-17-15,18 18 0,-18 0-1</inkml:trace>
  <inkml:trace contextRef="#ctx0" brushRef="#br2" timeOffset="167168.0283">2752 14199 0,'0'18'47,"0"0"-31,0-1-16,0 1 15,0 35 16,0-36-15,0 54 0,0-53-16,0 17 15,0-17 1,0 17 0,0-18-1,0 19 1,0 17-1,0-36 1,0 1 0,0 0 15</inkml:trace>
  <inkml:trace contextRef="#ctx0" brushRef="#br2" timeOffset="168186.4606">2840 14111 0,'0'0'0,"18"0"78,-1 0-62,1 0 0,-1 0-16,36 0 31,-35 0-16,0 18-15,-1-1 32,-17 1-1,0 0-15,18-1-16,-18 1 15,0 0 1,0-1-1,0 1 17,-18 0-32,1-18 15,-36 17 1,17 1 0,1-18-1,-18 0 1,0 0-1,36 0 1,-1 0 0,0 0 15,1 0-15,-1 0 15</inkml:trace>
  <inkml:trace contextRef="#ctx0" brushRef="#br2" timeOffset="169276.0743">3334 14270 0,'0'0'0,"-18"18"32,0-1 15,1-17-47,17 18 15,-18 17 1,18-17-1,0-1 1,0 1-16,0 0 16,0-1-1,18 19 1,17-1 0,36 0-1,-36-17 1,18-1 15,0 1-15,17-18-1,-34 0 1,17 0 0,-18-18-1,-18-17 1,1 0-1,-18 17 1,0 1-16,0-1 16,0 0-16,-18-17 0,-34 0 15,34 17 1,-35-17 15,-53 0-31,53-18 31,-53 17-15,71 19 0,0-1-1,0 0 1,-1 18-16,1 0 16,0 0 15,17 0-16,0 0-15,1 18 16,17 0-16,0-1 31,0 1-15,0 0 0,35-18-1</inkml:trace>
  <inkml:trace contextRef="#ctx0" brushRef="#br2" timeOffset="171936.8069">3351 14093 0,'-17'18'0,"-19"0"16,1-1 0,35 1-1,-17 0 1,17-1-1,-18 19 1,18-19 0,0 1-1,0 17 17,0-17-32,0-1 15,0 1-15,0 0 16,0-1-1,0 1-15,0 0 16,0-1 0,18 1-1,-18 0 1,35-1 0,-18 1-1,19-1 1,-19 1-1,19-18 17,-1 18-17,-17-18 1,-1 0 0,19 0-1,-1 0 1,0 0-1,-17 0 1,17 0 0,-17 0-16,-1 0 31,1 0 0,0 0-15,-1 0 46,1-18-30,-18 0-17,0-17 1,0 18-1,0-1 1,0 0 0,0 1-16,0-1 31,0 0-31,0 1 16,0-1 15,0 0-16,0 1-15,0-1 16,0 1 0,0-1-1,0 0 1,-18 1 0,18-1-1,-35 0 1,17 1-16,18-1 15,-17 0-15,-1 18 0,18-17 47,-18 17-31,1 0 0,-1 0 30,0 0-30,1 0-16,-54 0 16,18 0-1,0 0 17,36 0-32,17 17 109,-18-17-93,0 18-1,36-18 95,0 0-95,-1-18-15,54 18 16,-36 0 15,-17 0-15,0 0-1,-1 0 1,1 18 0,-1 0-1,1-18 16,0 17-15,-18 1 0,17 0-1,-17-1 173,18-17-188,-18 18 31,18-18-31,-18 18 47</inkml:trace>
  <inkml:trace contextRef="#ctx0" brushRef="#br2" timeOffset="172780.3026">4110 14217 0,'18'18'31,"-18"-1"-15,0 19 0,0-1-1,0 0 1,0 0 0,0 1-1,0-19 1,0 19 15,0-19-15,0 1-1,0-1 32,0 1 0</inkml:trace>
  <inkml:trace contextRef="#ctx0" brushRef="#br2" timeOffset="173626.8978">3898 14146 0,'35'0'16,"-17"0"0,17 0-1,1 0 1,70 18 0,-18 0-1,0-1 1,-53-17-1,-35 18 48,18-18-47</inkml:trace>
  <inkml:trace contextRef="#ctx0" brushRef="#br2" timeOffset="174947.1505">4551 14217 0,'0'18'62,"17"-1"-62,-17 1 16,0 17-1,0-17 1,0 35 0,0-18-1,0 0 1,-17-17 0,17 17-1,0-52 95,0-1-79,0 0-31,0 1 15,17-1 1,-17-17 0,0-1 15,18 1-15,0 18-1,-18-1 1,17 18-16,1 0 31,0 0 0,-1 0-31,1 0 16,0 0 15,-18 18-15,0-1 31,0 1-32,0-1 1,0 1 0,-18 0-1,-17-18 1,17 0 15,18 17 94,0 1-109,0 0-1,18-18-15,-18 17 16,35 1 0,-17 0-1,17-1 16,18 18-15,-18-35 0,-35 18-16,18 0 15,-1-18-15,1 0 0,-18 17 16,35-17 0,-35 18-1,18-18-15</inkml:trace>
  <inkml:trace contextRef="#ctx0" brushRef="#br2" timeOffset="175443.1023">4674 13899 0,'18'0'47,"-18"18"-47,18 0 16,35-1-1,-18 1 1,18 0 0,17-1-1,-52-17 1,17 18-1</inkml:trace>
  <inkml:trace contextRef="#ctx0" brushRef="#br2" timeOffset="176153.2319">5115 14217 0,'0'35'46,"0"-17"-46,0 17 16,0 36 0,0-36-1,0 36 1,0-1 15,0-17-31,0-35 16,0-1-1,0-34 64,18 17-64,0-18 1</inkml:trace>
  <inkml:trace contextRef="#ctx0" brushRef="#br2" timeOffset="176528.2977">5221 14323 0,'18'0'31,"17"0"-15,-17 0-16,-1 17 15,19-17-15,-19 0 16,1 0 0</inkml:trace>
  <inkml:trace contextRef="#ctx0" brushRef="#br2" timeOffset="177387.8626">5115 14446 0,'0'18'16,"36"0"0,-1-1-1,18-17 1,-36 18 15,1-1-15,0-17-1,-18 18 32,-18-18-31,0 0-16,-35 35 16,18-17-1,0-18 1,35 18-1,18-18 204,-1 0-219,1 0 16,-1 0-16,1 0 15,0 17 1,-1-17-16,1 0 16,0 0-1,-18 18-15,17-18 16</inkml:trace>
  <inkml:trace contextRef="#ctx0" brushRef="#br2" timeOffset="178992.812">5627 14323 0,'0'35'0,"0"-17"16,0-1-1,0 19 16,0-19-15,0 19 0,0-19-1,17 36 1,-17-35 0,0-1-1,0-34 110,0-1-125,0 0 16,18-17-1,0-18 1,-1 0 0,1 0-1,-18 18-15,18 35 32,-1 0-1,1 18-16,0-18 1,-18 17-16,0 1 78,0 0-62,0-1-1,0 1-15,-18 0 16,0-1 0,1-17-1,52 18 95,0 0-95,-17-18-15,35 35 16,-36-35 0,-17 17-1,0 1 1,0 0-1,-17-1 1,-19-17 0,-16 18 15,-19-18-15,36 0-1,17 0 1,0 0 15,18-18-31,-17 1 16</inkml:trace>
  <inkml:trace contextRef="#ctx0" brushRef="#br2" timeOffset="179990.2572">5980 14288 0,'0'35'47,"0"-18"-47,0 1 16,17 53-1,-17-54-15,0 19 16,0-19-16,0 1 16,0-1-16,0 1 15,0 0 1,0-1 0,0-34 77,0-19-93,0 1 16,18-18-16,-18 18 16,18 0-16,-1-18 15,1 18 1,-1-1-1,-17 19-15,18 17 16,0-18 0,-1 18-1,19 35 1,-1 18 15,-17 18-15,-1-36-16,1 36 15,-18-36 1,0 0 0,0-17 15,0 17-15,0-17-16,0-1 15,0 1 32,-18-36 0</inkml:trace>
  <inkml:trace contextRef="#ctx0" brushRef="#br2" timeOffset="180310.5375">6085 14482 0,'0'-18'31,"18"18"-15,17 0-1,1 35 1,-19-17 0</inkml:trace>
  <inkml:trace contextRef="#ctx0" brushRef="#br2" timeOffset="181896.4051">7108 14164 0,'0'18'32,"0"-1"-1,0 19-31,0 17 15,0 17 1,0-17 0,0-18-16,18 18 15,-18-35 1,0 17-16,0 0 16,0-17-1,0-36 48,0-35-32,0 1-31,0 16 16,0-87-1,0 17 1,0 71-16,35-18 15,-35 35 1,18-35-16,0 36 16,-1-1-1,19 36 48,-36-1-63,0 1 15,0-1-15,35 54 16,-17 0 0,17-18-1,-35-1 1,17-34-16,1 0 16,-18-1 15,18-17-16,-18 18 17,0 0-17,17-18 48,-17-18-32,18 18-15,0-18-1,-1-17 1,1 17-16,0-17 16,-18 18-1,0-19-15,17 19 31,-17-36-15,0 0 0,0 17-1,0 19 1,0-1 0,0 36 77,0-1-77</inkml:trace>
  <inkml:trace contextRef="#ctx0" brushRef="#br2" timeOffset="182552.5776">7938 14129 0,'123'53'0,"-70"-18"15,17-17-15,36 17 16,-53-17 0,-35-18-1,-1 0 1</inkml:trace>
  <inkml:trace contextRef="#ctx0" brushRef="#br2" timeOffset="182837.9033">8114 14358 0,'18'0'0,"-18"18"15,17-18-15,18 0 16,18 17 15,18-17-15,-1 18-1,-34-18 1,-36 35 0,17-35-1</inkml:trace>
  <inkml:trace contextRef="#ctx0" brushRef="#br2" timeOffset="184194.3597">9296 13988 0,'-18'0'32,"18"17"15,18 1-47,17 17 15,18 18 1,17 35-1,19 18 1,-19-53 0,-17 0-1,-35-18-15,-1-35 32,-17 18-32,18-18 0,-18 18 0,0-1 31,0 1-16,0-1 17,-35-17-32,-1 18 15,-16 17 1,-37-35 0,54 0-1,17 0 1,-34-70-1,-19 35 1,53-1 0,1 1-1,17 17-15,-18 1 16,18-1-16,0 0 0,0 1 16,0-1-1,35 18 1,-17 0-1,53-17 17,-1-1-17,-35 0 1,1 1 0,-19-19-1,-17 19 1,0-1-1,0 0 1,0 1 0,0-1-1,0 0-15,0 1 32,-17-1-17,-19-17 1,1 17-1,0 1 1,35-1 0,-18 0-1,1 18 1,-1 0 0,0 18-1,1 35 1,17-18-1</inkml:trace>
  <inkml:trace contextRef="#ctx0" brushRef="#br2" timeOffset="185177.9889">9772 14217 0,'0'18'47,"0"-1"-47,0 1 16,0 35-1,18 0 1,-1 17 0,1-17-1,0-53-15,-18 18 32,17-18-32,1 17 0,-18 1 15,53-18 1,-36 0-1,1 0 1,0 0 0,-1-35-1,1-18 1,-18 0 0,0 0-1,0 0 1,0-17-1,0 34 1,-35 19 0,17-19-1,0 36-15,1-17 16,-1 17-16,-17 0 16,17 0-1,-17 0 1,17 17 15,1 1-15,-1-18-16,18 18 15,-18-18 17</inkml:trace>
  <inkml:trace contextRef="#ctx0" brushRef="#br2" timeOffset="186078.0061">10283 14217 0,'-17'0'0,"17"18"16,-18 17 0,18-17-1,0-1 1,0 1 15,0-1-15,0 1-1,0 0 1,0-1 0,0 1-1,18 0 1,-1-1-1,1 1-15,0 0 16,-1-1-16,1-17 16,35 18-1,-35-18 1,-1 0-16,1 0 31,0 0-31,17 0 16,-18 0-16,1 0 15,0-35 1,-1-18 0,-17-18-1,-17-17 1,-1 53-16,-17-1 31,-36 1-15,18 0-1,36 35-15,-36 0 16,35 0-16,0 0 16,1 0-1,-1 17 1,1 1 0,17 0-1,0-1 16,0 1-31</inkml:trace>
  <inkml:trace contextRef="#ctx0" brushRef="#br2" timeOffset="187044.6548">10830 14340 0,'0'0'0,"-17"0"16,-1 18-16,0 35 15,18 18 1,0-19 0,0 1-1,18-35 1,0 0-1,35-18 1,-18 0-16,0 0 31,-17 0-31,-1 0 0,19-36 16,-19 19 0,-17-36-1,0 0 1,-17 35-1,17 1 1,-18 17 31,18 17-47,-18 19 16,18 16-1,0 19 16,0-18-15,0 53 0,0 0-1,-35 17 1,17-88-16,-52 54 16,17-19-1,35-70-15,-52 35 16,17-35-1,0 0 1,-18-35 0,1-18 15,52 36-15,18-1-1,0-17 1</inkml:trace>
  <inkml:trace contextRef="#ctx0" brushRef="#br2" timeOffset="187719.176">10830 14358 0,'18'18'15,"0"-18"1,34 35 0,-16-17-1,-19-18 1,-17 17 46</inkml:trace>
  <inkml:trace contextRef="#ctx0" brushRef="#br3" timeOffset="195683.2221">17410 8696 0,'0'-18'79,"-18"1"-48,18-1-31,-35 18 15,-1 0 1,-17 0 0,1-18-1,-1 18 1,-18 0 0,36 0-16,0 18 15,-18 0 1,35-1-1,-35 19-15,35-1 16,-17-17 0,35-1-1,0 1 1,0 52 15,0-52-15,0 70-1,0 0 1,35-35 0,1-35-1,-1 17 1,0-17 0,-17 0-16,17-18 15,-17 0 1,17 0-16,0 0 15,36 0 1,-18-36 0,-36 36 15,-17-17-15,18 17-1,-18-18 1,18 18-1</inkml:trace>
  <inkml:trace contextRef="#ctx0" brushRef="#br3" timeOffset="196687.7356">17286 8290 0,'18'0'0,"-1"36"15,36 16 1,0 1-1,-17 53 1,-19-18-16,1 18 16,-18 0-1,17 0 1,-17-36 15,0 36-15,0-17-1,0 16 1,-17-69-16,-1-1 16,1 35-16,17-52 15,0 0 1,-18-18 0,18 17 46,0 1-46,0 0 31</inkml:trace>
  <inkml:trace contextRef="#ctx0" brushRef="#br3" timeOffset="199261.2909">19491 8414 0,'-18'0'0,"-17"17"15,17 1 1,-17 0-1,18 17-15,-1-17 16,18-1 0,0 1-1,0 0-15,0 17 16,35-18 0,18 36-1,53 0 16,-18 0-15,-35-18 0,53 18-1,-71-17 1,53 17 0,-52-18-1,-36-18 1,0 1-16,0 0 15,-18-18 17,0 0-17,-17 0 1,-36 0 0,36 0 15,-18-18-16,18 0 1,17-17 0,18 18-1,-17-1 1,17 0 0,0 1-1,0-1 1,0 0-1,0 1 1,17-1 0,36-17 15,0-18-15,18 18-1,-36-1 1,-17-17-1,-1 18 1,-17 0 0,0 0-1,0-1 1,0 19 0,-17-19-1,-19 19-15,36-1 16,-17 18-16,-19-18 15,19 18 1,-36-17 0,-18 17-1,-17 0 1,35 0 0,18 0-1,35 17 63,0 36-62,0-35 15</inkml:trace>
  <inkml:trace contextRef="#ctx0" brushRef="#br3" timeOffset="200047.3523">20214 8502 0,'-17'18'31,"-1"17"-15,18 0-16,0 0 15,0 18 1,0 0 0,0-35 15,18 0-16,-1-18 1,1 35 0,-1-35-1,1 0 1,17 0 15,-17 0-31,0 0 0,-1 0 16,1-35-1,0-36 1,-18 18 0,0 18 15,0 0-31,-18 17 16,0 18-1,-17-18 1,-18 18-1,35 0 17,1 0-17,-1 18 1,18 0 0,0-1 15,0 1-16,18-18-15</inkml:trace>
  <inkml:trace contextRef="#ctx0" brushRef="#br3" timeOffset="200777.5774">20602 8537 0,'0'18'16,"0"35"-1,-17-36 1,17 19 0,0-19-1,0 1 17,17 0-17,1-1 1,0-17-1,-1 0 1,1 0 0,-1 0-1,19 0 1,-1 0 0,-17-17-1,-18-1 1,17-17-1,-17 17 17,0-17-17,0-36 1,-35 36 0,17 17-1,18 1 1,-17 17-1,-1 17 1,18 1 0,0 0-1,0-1 1,0 1 0</inkml:trace>
  <inkml:trace contextRef="#ctx0" brushRef="#br3" timeOffset="202060.8619">21308 8767 0,'0'-18'0,"-18"18"16,1 0 15,-36-18-31,17 18 16,1 0-1,35 18 16,0 17-15,0-17 0,0-1-1,18 1 1,-1 17 0,1-35-16,0 0 15,-1 0-15,19 0 16,-1-17-1,-18-1 1,-17 0-16,0 1 16,0-1-1,0 36 63,18 17-62,-18 0 0,0 36-1,0-1 1,0 54 0,-70-36-1,-36 18 1,17-35-1,54-36 1,18-35 0,-19 0 15,1-35-15,-53 17-1,35-17 1,18 17-1</inkml:trace>
  <inkml:trace contextRef="#ctx0" brushRef="#br3" timeOffset="202573.8806">22172 8872 0,'18'0'16,"17"0"46,-35 18-46,18-18-1,35 0-15,-18 0 16,-18 0-16,36 0 16</inkml:trace>
  <inkml:trace contextRef="#ctx0" brushRef="#br3" timeOffset="202775.6263">22578 8890 0,'0'0'0,"17"0"0,1 0 47,0 0-47,-1 0 32,19 0-17</inkml:trace>
  <inkml:trace contextRef="#ctx0" brushRef="#br3" timeOffset="202994.6087">22772 8890 0,'0'18'0,"17"-18"15,1 0 1,0 17-1,-1-17-15,19 0 32,-19 0-17,19 0-15</inkml:trace>
  <inkml:trace contextRef="#ctx0" brushRef="#br3" timeOffset="203230.6249">23442 8943 0,'18'18'16,"-1"-18"-16,1 17 31,17-17-16,18 0 1,0 0 0,-18 0-1,1 0 1</inkml:trace>
  <inkml:trace contextRef="#ctx0" brushRef="#br3" timeOffset="203503.9908">24201 9013 0,'0'0'16,"17"0"-16,1 0 16,-1 0 15,1 0-16,0 0-15,-1 0 16,1 0 15</inkml:trace>
  <inkml:trace contextRef="#ctx0" brushRef="#br3" timeOffset="204589.6424">21572 8220 0,'0'35'16,"0"0"0,18 18-1,-18 18 1,18-36 15,-1 36-15,-17-18-1,18 17 1,0-35 0,-18-17-1,0 17 1,0-17-1,0 0 1,17-1 0,-17 1-1,0-36 63,0 1-62,0-1 0,0-35-1</inkml:trace>
  <inkml:trace contextRef="#ctx0" brushRef="#br3" timeOffset="205305.7057">21678 8290 0,'18'0'0,"-1"18"15,1-18 1,17 70 0,1-17-1,17 53 1,-18-35-1,0-18 1,0 53 0,-17-71-1,-18-18-15,18 1 16,-1 0-16,1-18 94,-18-36-79,0 1-15,0 18 16,18-72 0,-18 1-1,0 0 1,17 35-1,-17 18-15,0 17 16,18 0-16,-18 1 16,0-1-1,0 1-15,0-1 47</inkml:trace>
  <inkml:trace contextRef="#ctx0" brushRef="#br3" timeOffset="220339.9968">24800 8467 0,'0'-18'47,"0"0"-31,0 1 0,18 17-16,0-18 31,-18 0-16,17 1 1,-17-1 0,18 1 77,-1-1-61,1 18-17,-18-18-15,0 1 16,18 17 0,-18 17 109,0 19-125,0-1 15,0 0 1,0 53-1,0-35 1,0 0-16,0 0 16,0-18-16,0 1 15,0 17 1,0-18 0,0-18-1,17 1 1,-17 17-16,0-17 15,0 0 1,0-1 0,0 1 15</inkml:trace>
  <inkml:trace contextRef="#ctx0" brushRef="#br3" timeOffset="221955.5401">25118 8414 0,'-35'53'16,"35"-18"-16,0-17 16,-18 17-1,18 18-15,0 0 16,0 0 0,18-18 15,-1 0-16,1 0 1,17 1 0,0-1-1,-17-35 1,0 18 15,-1-18-15,1 0-1,0 0-15,17 0 16,-18-18 0,19-35-1,-36 18 17,17 0-17,-17-18 1,0 0-1,0 17 1,0 19 0,0-1-1,0 1 1,-17-1 0,17 0-1,-18 18 1,0-17-1,1-1 32,17 0 78,-18 1 47,18-1-109,-17 18-63,-1 0 31,18-18 0,-18 18 141</inkml:trace>
  <inkml:trace contextRef="#ctx0" brushRef="#br3" timeOffset="223177.1721">25488 8520 0,'0'0'0,"0"35"32,0-17-32,-17-18 15,17 52 1,0-34-16,0 35 15,0-35 1,0-1 0,0 1-16,35 35 15,-18-18 1,19 0 0,-19-17-1,1 17 1,0-35-1,-1 0 17,1 0-17,0 0 1,-1 0 0,19-17-1,-19 17-15,1-36 16,-1 19-16,1-1 15,-18-17-15,0-18 16,18 0 0,-18 18-1,0-1 1,0 19 0,0-1 30,-18 18-30,18-17 0,-18-1-1,-17 0 1,18 1 0,17-1-16,-18 18 15,18-18-15,-18 18 47,1-17-31,-1 17-1,0 0 110,1 0-109,-1 17 0,18 1-16</inkml:trace>
  <inkml:trace contextRef="#ctx0" brushRef="#br3" timeOffset="224009.9079">26335 8361 0,'0'17'47,"0"1"-47,0 0 15,-18-18-15,18 35 16,-17 0-16,-1-17 16,0 17-16,-17 89 15,0-71 16,17 0-15,-17-1 0,0 37-1,35-54 1,-18 0 0,18-17-1</inkml:trace>
  <inkml:trace contextRef="#ctx0" brushRef="#br3" timeOffset="224867.2362">26035 8220 0,'-18'0'16,"18"17"-16,0 1 15,0 0 1,18 17-1,0-35 1,-1 0 0,19 0-1,-19 0 17,1 0-1,-1-18-16,-17 1 17,18 17-17,-18-18-15,0 0 32,0 1-32,0-1 31,-18 0-16,1 18 64</inkml:trace>
  <inkml:trace contextRef="#ctx0" brushRef="#br3" timeOffset="225811.1512">26405 8943 0,'-17'0'16,"17"18"30,0 17-30,0-18 0,17 1-1,1-18 1,0 18 15,-1-18-15,19 0-1,-1-18 1,-35 0 0,0 1-16,0-1 15,0 1 1,0-19 0,-35 19-1,17 17 1,0-18-1,1 18 1,-1 0 0</inkml:trace>
  <inkml:trace contextRef="#ctx0" brushRef="#br3" timeOffset="227183.4113">27058 8114 0,'-18'18'0,"18"34"16,0-34-1,0 70 1,0 36-1,0-1 1,0 54 0,0-142-16,0 18 15,18-18-15,-18 0 0,18-17 16,-18-36 46,17-17-46,-17-18-16,18 0 16,0-70-1,-1-18 1,1 70 0,-18 36-1,0 17 1,18 18 109,-1 18-125,1 35 15,17 0 1,18 53 0,-35-18-1,17 18 1,35-18 0,-34-18-1,-1-34 1,-17-19-1,-1-17 17,1 0-17,0-17 1,-18-1 0,35 0-1,0-35 1,0-35-1,-17-18 1,0 1 0,-18-1-1,0-35 17,0 52-17,0 36 1,0 36-1,17 17 1</inkml:trace>
  <inkml:trace contextRef="#ctx0" brushRef="#br3" timeOffset="234401.3083">25135 9578 0,'0'-18'47,"0"1"-47,0-1 16,18 18 0,0-18-16,-18 1 15,0-1-15,17 18 0,-17-18 16,18 18 46,0 0-15,-18 18-31,17-18-16,-17 18 15,18-1 1,17 19 0,-17-19-1,-1 19-15,-17-19 0,0 1 16,0-1-16,18 1 16,-18 0-1,0-1 16,-18-17 1,1 0-17,-18 18-15,-18-18 16,-18 18 0,36-18-1,35 17 141,17-17-156,19 18 16,-1-18-16,18 35 16,-35-17-1,17 0 1,0 17 0,0-18-1,-17 1 1,-18 0-1,0-1 1,0 1 0,0 0-1,0 17 1,-18-17 0,1-1-1,-19 1 1,19-18-1,-1 0 17,1 0-32,-1 0 15,0 0 1,1 0 0,-1-18-1,0 18 1,1 0 15</inkml:trace>
  <inkml:trace contextRef="#ctx0" brushRef="#br3" timeOffset="235703.2326">25506 9490 0,'0'17'16,"0"19"-1,0-19-15,17 19 32,19 34-17,-19-52 1,1-18-1,-18 17 1,18 1 78,-18 0-79,35-18-15,0 17 32,18 19-17,-35-19 1,17 19 0,-17-1-1,-1 0 1,-17 0-1,0-17 1,-17-18 47,-1 0-63,0 0 15,1 0 1,-71 0-1,52 0 1,1 0 0,17 0-1,1 0 17,17-18-17,-18 18 1,18-17 15</inkml:trace>
  <inkml:trace contextRef="#ctx0" brushRef="#br3" timeOffset="236164.3031">25506 9490 0,'0'-18'31,"17"18"-31,19 0 16,17-18-16,0 18 0,0 0 15,-1-17-15,-16 17 16,-19 0 0</inkml:trace>
  <inkml:trace contextRef="#ctx0" brushRef="#br3" timeOffset="237290.7909">26547 9437 0,'0'35'32,"0"-17"-17,0 17 1,0 0-1,-18 36 1,0-1 0,-35 36 15,18-35-15,-18 35-1,36-71 1,-1 0-16,18-17 15,0-1 32,0 1-31,-18-18 15,18 18-15,0-1 15,-17-17-31,17 18 31,0-36 47</inkml:trace>
  <inkml:trace contextRef="#ctx0" brushRef="#br3" timeOffset="237945.888">26053 9472 0,'0'35'0,"17"-17"16,19 35-1,16-35 1,1-1-1,0-17 1,-17-17 0,-19-1-1,1-17 17,-18 17-17,0 0 1,0 1-16,-18-1 15,18 0 1,-17 18 0,-19 0-1,19 0 1,-1 0 31,18 18-32,-18-18-15,18 18 16,0-1-16</inkml:trace>
  <inkml:trace contextRef="#ctx0" brushRef="#br3" timeOffset="238687.1671">26511 10072 0,'36'35'0,"-19"-35"16,1 18-16,-1-18 31,1 0-15,0 0-1,-1 0 16,-17-18 1,0 0-17,0 1-15,0-1 16,0 1 15,-17 17-15,-1 0-16,-17-18 31,0 18-15,17 0-1,0 0 1,18 18 0,0-1 46,18-17-62</inkml:trace>
  <inkml:trace contextRef="#ctx0" brushRef="#br3" timeOffset="240439.3865">27040 9490 0,'0'17'62,"0"1"-46,18 88-16,-18-36 16,0 1-1,0 17 1,0-35-1,0 0 17,0-18-17,0-17 1,0-36 109,0-17-109,0-18-16,0 18 15,0-71 1,0 35-1,0 36 1,0-18 0,0 36-1,0-1 1,0 0 62,18 54 31,17-1-93,-35-18-16,35 36 16,1 0-1,-19 0 1,18-17 0,-17-1-1,-18 0-15,18-17 16,-18-1-16,17-17 15,1 0 95,0 0-95,-1-17 1,1-36 0,0 0-1,-18 0 1,0-18 0,0 1 15,17 17-31,-17 0 15,0 18-15,0 17 0,0-17 16,0 0 0,0 17-1</inkml:trace>
  <inkml:trace contextRef="#ctx0" brushRef="#br3" timeOffset="241340.7747">24500 10213 0</inkml:trace>
  <inkml:trace contextRef="#ctx0" brushRef="#br3" timeOffset="241594.1614">24201 10160 0,'-18'0'47</inkml:trace>
  <inkml:trace contextRef="#ctx0" brushRef="#br3" timeOffset="241825.9126">23883 10160 0,'-18'0'15,"18"-18"1,-17 18 0</inkml:trace>
  <inkml:trace contextRef="#ctx0" brushRef="#br3" timeOffset="242077.8159">23389 10178 0,'0'0'0,"-17"0"31,-1 0-15,0 0-1,1 0 1,-36 0-1,17 0 1,-69 0 0</inkml:trace>
  <inkml:trace contextRef="#ctx0" brushRef="#br3" timeOffset="242276.8228">23072 10178 0,'-18'0'16,"0"0"62,1 0-62,-1 0-1,-52 17-15</inkml:trace>
  <inkml:trace contextRef="#ctx0" brushRef="#br3" timeOffset="243357.0965">20003 9913 0,'17'0'31,"1"18"-31,17-18 16,36 70-1,-1 1 1,54-1-1,-36-34 1,-18-1 0,-34-17-1,-36-1-15,17-17 16,1 18-16,0-18 16</inkml:trace>
  <inkml:trace contextRef="#ctx0" brushRef="#br3" timeOffset="243741.6995">20355 10037 0,'0'0'0,"-17"17"16,-1-17-1,-35 53 1,-17 18 0,17-18-1,35-36 1,0 18-1</inkml:trace>
  <inkml:trace contextRef="#ctx0" brushRef="#br3" timeOffset="245032.7248">20884 10107 0,'-17'0'0,"-18"0"16,17-18 0,0 18-1,18 18 63,0 17-78,0-17 16,0 0 0,0-1 15,18-17-16,17 0 1,-17 0 0,-1 0-16,1 0 15,0 0-15,-18-17 16,0-1 0,0-17-1,0 17 1,17-17-1,-17 17 1,18 18 47,0 35-48,-1 1 1,-17 34-1,18 54 1,17-18 0,-35-71-16,0-17 15,0 52-15,0-52 0,0 35 16,-17 0 0,-36-1-1,0-16 1,35-19-1,0-17 1,1-17 0,-54-19-1,18 1 1,18 18 0,17 17 15,-17-18-31</inkml:trace>
  <inkml:trace contextRef="#ctx0" brushRef="#br3" timeOffset="249974.27">21625 9578 0,'0'35'47,"0"-17"-47,0 17 16,0 0-1,18 1 1,0-1 0,17 36 15,-18-19-16,1-16-15,-18-1 16,18 18-16,-18-35 16,17-1-1,-17 36 1,0-35 0,0-1-1,0 1 1,0 0-1,0-1 1,0 1 47,0 0 62,0-54-32</inkml:trace>
  <inkml:trace contextRef="#ctx0" brushRef="#br3" timeOffset="251174.6526">21713 9613 0,'18'-17'0,"0"17"31,-1 0 0,1 0-31,0 0 31,-1-18-15,19 18 0,-19 0-1,19 0 1,-19 18 0,36 17-1,0 0 1,-18 18-1,-17-18 1,0 1 0,-18-1-1,17 0 17,-17-17-17,0-1-15,18 19 16,-18-19-16,0 1 15,0 35 1,-18-35 0,18-1-1,-35 18 1,17 1 0,-17-36-1,-18 17 1,0 19-1,0-36 1,18 0 0,17 0-1,1 0 1,-19 0 0,19 0-1,17 17 110,17-17-109</inkml:trace>
  <inkml:trace contextRef="#ctx0" brushRef="#br3" timeOffset="252579.1449">22313 9648 0,'0'18'47,"0"0"-47,0-1 15,0 1 1,0 35-1,0 18 1,18-1 0,-1 1-1,-17-36-15,0-17 16,0-1-16,18 1 16,-18-36 124,0-17-140,0 17 16,0-17-1,0 0 1,0-18 0,18 0-1,-18 18 1,0 17-16,0 0 16,0 1-1,17-19 1,1 36 62,0 0-78,-1 0 16,19 0-1,-1 18 1,0 0-1,-17-1 1,-1 1 0,19 17 15,-36-17-31,0 0 16,17 17-16,-17-18 15,0 19 1,18-1-1,0-17 1,-18-1 0,0 19-1,0-19 1,0 18 0,0-17-1,0 0 1,-18-18 109,0 0-110,18-18 17,-17 18-32</inkml:trace>
  <inkml:trace contextRef="#ctx0" brushRef="#br3" timeOffset="252984.343">22313 9878 0,'18'0'15,"-1"0"1,89 0 0,-17 0-16,-37 17 15,-16-17 16</inkml:trace>
  <inkml:trace contextRef="#ctx0" brushRef="#br3" timeOffset="254963.5924">15963 5786 0,'-17'0'0,"-19"35"15,19-18 1,-19 19 15,36-1-15,-17 18-16,-1-18 16,18 18-1,0 0 1,0-35-1,0 35 1,0-36-16,0 19 0,0-1 16,18 53-1,17 0 1,0-17 0,1 17-1,-19-35 1,36 17 15,-35-34-31,-1-1 31,19-17-15,-36-1 0</inkml:trace>
  <inkml:trace contextRef="#ctx0" brushRef="#br3" timeOffset="256360.6679">16228 6156 0,'0'18'0,"0"-1"16,0 1-16,0 0 15,0-1 16,17 1-31,1 17 16,-18 0-16,0 1 16,18-19-16,-1 54 15,1-18 1,0 0 0,-18-36 15,17-17 16,-17-35-32,18 0 1,-18-36 0,0-17-1,18 35 1,-1 0-1,-17 18 1,0 17 0,0 1-1,18 17 63,17 0-62,0 17 0,-17 19-1,0-36 1,-18 17 0,53 36-1,-36-35 1,-17-1-1,18-17-15,-18 18 16,0 0-16,0-1 16,0 19-1,0-19 1,0 1 0,-18-1-1,1 1 16,-1 0-15,-17-1 0,-36 1-1,53 0 1,-17-18 0,18 0-1,-1 0 16,0 0-31,1 0 16,17-18 15,17 18 63,19-18-78,-19 18-1,18 0-15,-17 0 16</inkml:trace>
  <inkml:trace contextRef="#ctx0" brushRef="#br3" timeOffset="257976.5788">16704 6156 0,'0'18'47,"0"-1"-31,0 1 15,0 0-31,0-1 16,0 1-1,0-1-15,0 19 0,0-1 16,0 18 0,-18 0-1,1-53 1,17-18 109,0 1-109,0-36-1,17 35 1,-17 0-16,18-17 15,0 17-15,-18 1 0,17-18 16,1-1 0,-18 19-1,18-19 1,-1 36 0,1 0 30,0 0-14,17 18-17,-18 0 1,-17-1 15,18-17-15,-18 18-1,0 0-15,0-1 16,0 1-16,0-1 16,0 19-1,0-19 1,0 1 0,0 17-1,0-17 1,0 0-1,0-1 64,0 1 46,0-1-110,0 1 16,0 0-15,0-1 0,0 1-1,0 0 48,0-1-1,-18-17 48,18-35-110</inkml:trace>
  <inkml:trace contextRef="#ctx0" brushRef="#br3" timeOffset="258549.5335">16757 6385 0,'0'-17'62,"35"17"-15,1 0-31,-19 0-16,18 0 15,18 0 1,-35 0 47</inkml:trace>
  <inkml:trace contextRef="#ctx0" brushRef="#br3" timeOffset="259554.2268">17039 6015 0,'18'0'47,"17"18"-31,-17-1-1,-1 18-15,36 18 16,-35-17-16,0-1 16,-1 18-1,-17 35 1,0-53 0,0 18-1,0-18 1,0 18-1,0-17 1,-17-1 0,17-17-1,-18-18 1,18 35 0,0-17 30,0-1-14,-18-17-1,18 18-15,0-1-1,-17 1 1</inkml:trace>
  <inkml:trace contextRef="#ctx0" brushRef="#br3" timeOffset="260757.9908">16722 6421 0,'0'17'63,"0"1"-32,0-1-15,0 1-1,0 0 17,17-1-1,-17 1-16,0 0 1,0-1 15,0 19 63,0-19-78,18-17-1,-18 18 1,0 0 125</inkml:trace>
  <inkml:trace contextRef="#ctx0" brushRef="#br3" timeOffset="263614.3578">19173 12188 0,'18'0'16,"-18"18"-1,0 0-15,35 52 0,-17-34 16,0-1-16,35 53 31,17 0-15,-17-17-1,0-36 1,-18 0 0</inkml:trace>
  <inkml:trace contextRef="#ctx0" brushRef="#br3" timeOffset="264067.228">19526 12347 0,'-17'36'16,"-19"-1"-16,-17 0 16,18 0-1,0-17 1,0 35-1,17-35 17,18-1-17,0 1 1</inkml:trace>
  <inkml:trace contextRef="#ctx0" brushRef="#br3" timeOffset="264607.2569">20144 12224 0,'35'0'31,"0"0"-15,18 17 0,53 1-1,-18-18 1,-35 0 15</inkml:trace>
  <inkml:trace contextRef="#ctx0" brushRef="#br3" timeOffset="264881.2149">20073 12312 0,'53'0'0,"-35"0"31,158 18-31,-35-18 16,-35 17-1,-53 1 1,-53 0 31</inkml:trace>
  <inkml:trace contextRef="#ctx0" brushRef="#br3" timeOffset="266140.0297">21449 11889 0,'0'0'15,"-18"-18"1,1 18-16,-1 0 31,0 18-31,18 35 16,0-1-1,0-16-15,0 17 16,0-36-16,18 19 16,17-19-16,53 54 15,-52-36 1,17 36 0,0-18-1,-36-18 1,1 0-1,17 36 1,-35-36 15,0-17-15,-88 34 0,17-52-1,-70 0 1,35 0-1,54 0-15,16-17 16,1-1-16,17 18 0,18-17 16,0-1-1,0 0 1,0-17 0,53 0-1,35-1 16,89-16-15,-18-1 0,-89-18-1,-52 36 1,-1-36 0,-17 18-1,0-17 1,-17-36-1,17 88-15,-36-17 16,36 17-16,-17-17 0,17 17 16,-35 1-1,-1-18 17,-17 35-17,-35 17 1,35 18-1,18-17 1,0 17 0,35-17-1,0 0 1,0-1 0,17 19-16</inkml:trace>
  <inkml:trace contextRef="#ctx0" brushRef="#br3" timeOffset="267076.4233">21855 12118 0,'0'35'0,"17"-17"15,-17-1 1,18 19-1,0-1 1,-1 0 0,1-17 15,17 0-15,-35-1-1,18-17 1,17 0-1,-17-17-15,-1 17 16,1-18-16,0 18 16,-18-18-16,35-17 15,-18 17 1,1-35 0,-18 18-1,0-18 1,0 18 15,-53 0-15,36 17-1,-36 0 1,35 18 0,0 0 15,1 0-31,-1 0 15,0 0 1,-17 18 0,18 0-1,-1-18 17,18 17-32,-18-17 15,18 18 16,88 35 1</inkml:trace>
  <inkml:trace contextRef="#ctx0" brushRef="#br3" timeOffset="267824.1123">22437 12083 0,'0'0'0,"-18"0"16,0 35 0,18-17-1,0-1 1,0 1-16,0-1 15,0 19 1,0-19-16,36 19 16,-19-19-16,1 19 15,17-1 1,18-17 15,-18-18-15,1 0-1,-1 0 1,-17-18 0,17-17-1,-35-36 1,0 18 0,0 0-1,-35-17 1,17 34-1,-35 1 1,35 17 0,-17 18-16,18 0 15,-1 0-15,0 0 16,1 0 0,-1 18-1,0 0 1,18-1 15,0 1-31</inkml:trace>
  <inkml:trace contextRef="#ctx0" brushRef="#br3" timeOffset="268412.4379">23372 11783 0,'0'17'16,"0"19"-16,0-1 31,0 53-15,-53 0 0,17 18-1,-34-18 1,-54 106-1,71-141 1,18 0-16,35-35 31,0 0-15,0-1 0</inkml:trace>
  <inkml:trace contextRef="#ctx0" brushRef="#br3" timeOffset="269080.6398">23671 12153 0,'0'18'16,"0"-1"-16,-17 1 31,17 0-15,0 35-1,0 0 1,17 0 0,1-36-1,0 1 1,35-18 15,0 0-31,17-35 16,-17-18-1,-18 0 1,-35 35-16,0 0 16,0-17-1,0 17-15,-17 1 0,-19-36 31,-17 0-15,36 18 0,-1 35-1,-17 0 1,0 53 0,-1-18-1,36-17 1,0 17-1</inkml:trace>
  <inkml:trace contextRef="#ctx0" brushRef="#br3" timeOffset="269481.1713">24395 12594 0,'0'18'0,"0"-1"15,-18 19-15,18-19 16,0 1-16,0 17 16,-18-35-1,18 18-15,0-53 78,0-1-62,53-52-16</inkml:trace>
  <inkml:trace contextRef="#ctx0" brushRef="#br3" timeOffset="270658.6584">24518 12047 0,'0'-17'15,"18"-1"17,-1 18-17,1 0 1,17-18 0,-17 18-16,-18-17 15,18 17-15,-1 0 31,1 17-15,-18 19 0,0-19-1,0 19 1,-18-19 0,1-17-1,-19 18 1,36 0-1,0-1 17,0 1-17,71 35 1,-18 0 0,-18-53-16,-35 17 15,18-17-15,-18 18 0,0 0 16,0-1-1,0 1 1,0 0 0,-18-1-1,-17 1 1,17-18 0,-17 0 15,0 0-16,-1 0 1,1 0 0,0 0-1,17 0 1,-35 0 0,36 0-1,-1 0-15</inkml:trace>
  <inkml:trace contextRef="#ctx0" brushRef="#br3" timeOffset="271465.179">25047 12012 0,'18'18'47,"-18"-1"-47,18 19 0,-1-1 15,18 0 1,1 0-1,-1 1 1,0-19 15,-17 1-15,-18 0 0,0-1-1,0 19 1,-18-1 15,-17 18-15,-18-36-16,18 1 15,17-36 17,-17-17-17,17 18 1,-17-1-1,35 0 1,0 1 0,0-1-1</inkml:trace>
  <inkml:trace contextRef="#ctx0" brushRef="#br3" timeOffset="271959.1267">25030 11942 0,'17'0'16,"1"0"31,17 0-32,0 0-15,54 0 16,-36 0 0,-18 0-1</inkml:trace>
  <inkml:trace contextRef="#ctx0" brushRef="#br3" timeOffset="272898.0507">25682 12136 0,'36'0'15,"-19"0"-15,18 0 16,18 0 15,-35 0-15,0 0-16,-18 17 31</inkml:trace>
  <inkml:trace contextRef="#ctx0" brushRef="#br3" timeOffset="273212.451">25735 12241 0,'0'18'15,"18"-18"1,-1 0-16,1 0 16,17 0-1,-17 0-15,0 0 16,-18 18 62</inkml:trace>
  <inkml:trace contextRef="#ctx0" brushRef="#br3" timeOffset="277508.5214">24271 12435 0,'18'18'47,"-1"0"-31,1-18 31,-18 17-47,18-17 15,-18 18 1,17 0 0,1-1-1,-18 1 110,0 17-109,0-17 31,18-18-32,-18 17 95,0 1-110,0 0 62,0-1 1,0 1-32,0 0 0,-18-18-15,18 17-1,0 1 64,-18 0-64,1-18 1,17 17-16,0 1 15,-18-1 17,18 1-17,-18-18 1,18 18 109</inkml:trace>
  <inkml:trace contextRef="#ctx0" brushRef="#br3" timeOffset="287558.3253">26211 11959 0,'0'-17'15,"18"17"-15,-18-18 16,18 0 0,17 1-1,-17-1 1,-1 18-1,1 0 1,0-18 0,-1 18-16,1 0 15,-1 0 1,1 0 31,17 36-16,1-1-15,-19 0-1,-17 0 1,0-17 0,0 17-1,0 18 1,0-17-1,0-19 1,-17 54 0,-19-18-1,1-18 1,0 0 15,17 1-15,1-1-1,-1-18 1,0 1 0,1 0-1,17-1 1,-18 1 0,-17 17-1,17-17 1,18 0-1,35-18 95,1 0-110,17 0 15,35 17 1,-53-17 0,0 18-1,-17-18 1,0 0 0,-1 0 93,1 0-78,-1 0 0</inkml:trace>
  <inkml:trace contextRef="#ctx0" brushRef="#br3" timeOffset="288651.725">26741 12047 0,'0'-17'16,"0"-1"15,0 0-15,0 1-1,0-1 1,35-17-16,-18 17 15,19 18 1,-1 0 15,-17 0-15,-18 18 0,17 0-16,-17-1 15,18 1 16,0-1-31,-18 1 16,0 17-16,0 1 0,0-1 16,0 18-1,-36 53 1,-17-36 0,18 1-1,-18-18 16,18 0-15,17-36 0,1 19-16,17-19 15,17 1 95,36-1-110,18-17 15,-1 18-15,36 0 16,18-1 15,-71-17-31,-36 0 141</inkml:trace>
  <inkml:trace contextRef="#ctx0" brushRef="#br3" timeOffset="290208.5679">27446 11889 0,'-18'0'47,"18"17"-31,-17-17-1,17 36-15,0-19 16,0 1-16,17-1 16,1 19-1,17 17 17,1-18-17,17 0 1,-36-35-1,19 35 1,-19 1 0,18 34-1,-17-34 1,0 17 0,-18-36-1,0 18 1,0-17-1,0 0 1,-18-18-16,-17 17 16,0-17-16,17 0 15,-70 0 1,17 0 0,36-17-1,17-19 16,1 19-15,-1 17 0,18-18-1,0 1 1,0-1 0,0 0-1,0 1 1,0-19-1,0 19-15,0-1 16,18 18-16,-18-18 16,17 18-1,36-17 17,-35-1-17,35-35 1,0 18-1,-18-36-15,0 54 16,-35-19 15,0 19-15,18 17 0,-18-18-1,0 1 1,0-1-1,0 0 1,-18 18 0,18-17-1,0-1 1,-17 18 0,-1-18-1,0 18 1,-17 0-1,17 0 17,-17 0-17,17 0 1,18 18 62,0 0-78</inkml:trace>
  <inkml:trace contextRef="#ctx0" brushRef="#br3" timeOffset="291338.5847">28099 11871 0,'-18'0'31,"0"0"-15,18 35-16,-17 1 15,-1-36 1,18 17-16,-17 36 15,-1-18 1,18 1 0,0-1-1,0 0 1,0 36 15,0-36-15,0 18-1,0-18 1,18 18 0,-1-35-1,1-1 1,17 1 0,-17 0-1,-1-18-15,1 0 16,0 0-16,-1 0 31,1 0 16,17-18-31,-35-17-1,18 17 1,0-17-1,-18 17 1,0-17 0,0 17-1,-18 18 1,18-17 0,-18 17-1,-17 0 1,17 0-1,1 0-15,-1 0 16,0 0 0,1 0-1,17 17 1,0 1 62,-18-18-62</inkml:trace>
  <inkml:trace contextRef="#ctx0" brushRef="#br3" timeOffset="292243.4344">28557 12330 0,'0'0'0,"0"-18"16,-35 18 46,17 0-30,-17 18-32,35-1 15,-17 1 1,17 0-16,0 17 16,0 0 15,17-17-16,1-18 1,17 0 0,0 0-1,-17-18 1,0-17 0,-18 0-16,0 17 15,0 0 1,0 54 62,17-1-62,1 18-1,-18 53 1,0-1 15,-18-16-15,-17-37-1,-18 1 1,0-17 0,18-19-1,-18-17 1,0 0-1,18-35 1,0 17 0,17 18 15</inkml:trace>
  <inkml:trace contextRef="#ctx0" brushRef="#br3" timeOffset="293739.8748">29492 11536 0,'0'35'16,"18"0"-1,-18 18 1,18 18-16,-1-18 0,1 35 0,-18-35 15,0 53-15,0 0 16,0-18 0,-18 0-1,1-17 1,-1-1 0,18-35-1,0-52 79,0-1-94,0-35 0,18-17 16,-18 52-16,0-70 15,17-18 1,-17 88-16,35-88 15,-17 1 1,-18-1 0,0 71-1,18-54 1,-1 36 0,-17 36 15,18-1-16,0 18 48,-1 35-47,19 1-1,-19-1-15,1-17 31,-1 17-31,-17-17 16,18 17-16,0 0 0,-18-17 16,0 17-1,0 0 1,0-17 0,0 17-1,0 18 1,0-18-1,-18 36 1,-52-1 0,17-17-1,53-35-15,-36 0 32,19-18-32,-1 0 31,-17 0-16,-36 0 1,36-18 0,0 18-1,17 0 63</inkml:trace>
  <inkml:trace contextRef="#ctx0" brushRef="#br3" timeOffset="295019.5356">29951 11712 0,'17'0'15,"-17"18"1,0 17 0,0 0-1,0 36 1,-17 0-1,-18-1-15,17 1 16,18-36-16,-18 0 16,18-17-16,0 17 15,0-17 1,-17-18-16,17-18 78,0-17-78,0 17 16,17-70-1,19 17 1,16-52 15,-16 17-15,17 18-1,-53 35 1,0 35 0,17 18-1,-17 18 1,18 17-16,0 1 16,-1-19-16,-17 1 15,0 0-15,0-1 16,18 18-1,-18 18 1,0-17 0,0 17-1,0-18 1,0 18 0,0-18-1,0 36 1,-18-36-1,18 18 1,0-36-16,0 1 16,0 0-1,0-1 1</inkml:trace>
  <inkml:trace contextRef="#ctx0" brushRef="#br3" timeOffset="295872.7956">29863 12136 0,'17'0'31,"1"0"-31,0 0 16,-1 0 31,1 0-31,-1 0-1,54 0 1,-36 0-1,-17 0 1,-18 17 31,18-17-47,-1 0 16</inkml:trace>
  <inkml:trace contextRef="#ctx0" brushRef="#br3" timeOffset="305808.7465">17692 14605 0,'17'0'31,"-17"18"-15,0-1-16,18 19 16,-18 16 15,0-16-31,0 17 16,0-18-1,0-17 1,0 35 15,-18 17-15,18-52-16,-35-1 15,18 36 1,-1-35 0,0-18 30,1 0-30,-1 0 0,0-18-1,1 18 1,-1 0 0,18-17-1</inkml:trace>
  <inkml:trace contextRef="#ctx0" brushRef="#br3" timeOffset="306492.3027">17939 14746 0,'0'18'31,"0"-1"-15,17 1-16,-17 0 16,0 52-1,0-34 16,0-1-15,0-18 0,0 1-1,0 0 1,0-1 0,0-34 62,0-1-63,0-17 17</inkml:trace>
  <inkml:trace contextRef="#ctx0" brushRef="#br3" timeOffset="306870.4968">17956 14746 0,'18'0'16,"0"0"-1,-1-18 1,36 18 0,-35 0 15,17 0-16,-17 0 1</inkml:trace>
  <inkml:trace contextRef="#ctx0" brushRef="#br3" timeOffset="307210.0148">17974 14817 0,'18'17'16,"-1"-17"-16,19 18 16,-1-18-1,18 0 1,-36 18 0,-17-1 15,0 1-31,-17-18 15,17 18 1,-53-1-16</inkml:trace>
  <inkml:trace contextRef="#ctx0" brushRef="#br3" timeOffset="307454.9318">17974 15064 0,'0'0'0,"53"0"16,-18 0-16,1 0 15,16 0 1,-34 0 0,0 0 30</inkml:trace>
  <inkml:trace contextRef="#ctx0" brushRef="#br3" timeOffset="308262.796">18891 14711 0,'18'17'15,"-18"1"1,18 35 0,-18-18-1,0 18 1,0-35-1,0 17 1,0-17 15,0-1 16,0 1-16,-18-18 63</inkml:trace>
  <inkml:trace contextRef="#ctx0" brushRef="#br3" timeOffset="308685.5336">18785 14693 0,'18'0'31,"0"0"-31,35 0 16,-18 0 0,-17 0 15,17 0-15,-18 0 15</inkml:trace>
  <inkml:trace contextRef="#ctx0" brushRef="#br3" timeOffset="309819.1332">19173 14728 0,'0'18'16,"0"0"-1,0 17 1,18 18-1,-18-35 1,0-1-16,0 1 16,0 0-1,0-1 1,-18 1 15,1-18 0,17-18 48,0 1-79,0-1 15,0-17 1,17-1-1,1 1-15,-18 17 16,18 18-16,-18-17 0,17 17 16,-17-36-1,18 36 1,0 0 62,-18 18-62,0 0-1,0-1 32,0 1-31,0 0-16,-18-18 15,0 0 1,18 17 93,0 1-77,0 0-17,18-18 1,-18 17-16,18-17 16,-18 18-1,17-18 1,-17 18-1,18-1 1,0-17 15,-1 18-31,1-18 32,-18 17-17</inkml:trace>
  <inkml:trace contextRef="#ctx0" brushRef="#br3" timeOffset="310275.9952">19244 14517 0,'18'0'31,"-1"0"-31,1 0 16,17 0 0,18 35-1,-18-35 1,-17 0 0</inkml:trace>
  <inkml:trace contextRef="#ctx0" brushRef="#br3" timeOffset="311047.0981">19473 14693 0,'0'18'16,"0"-1"15,0 1-31,0 0 15,0-1 1,0 19 0,0 17-1,0-36 1,0 1 0,18-18 46,-18 18 47,18-18-93,-18 17-16,0 1 78,0-1-47,17-17 16,-17-17-31,0-1 0,0 1 15,0-1-31,0 0 15</inkml:trace>
  <inkml:trace contextRef="#ctx0" brushRef="#br3" timeOffset="311505.3953">19526 14781 0,'36'0'79,"-19"0"-64,36 0 1,-18 0-1</inkml:trace>
  <inkml:trace contextRef="#ctx0" brushRef="#br3" timeOffset="311905.9845">19579 14905 0,'18'0'16,"17"0"-1,-17 0 1,-18 18 31,0-1-32,0 1 1,0-1 0,0 1 15</inkml:trace>
  <inkml:trace contextRef="#ctx0" brushRef="#br3" timeOffset="312226.151">19562 15064 0,'17'0'31,"-17"17"-15,18-17 0,-1 0-1,1 0 1,0 0 0,-1 0-1,-17 18 1,18 0-1,0-18 1,-1 0 0,-17 17-1</inkml:trace>
  <inkml:trace contextRef="#ctx0" brushRef="#br3" timeOffset="313739.0834">19914 14834 0,'0'18'31,"0"0"-15,18 52-1,-18-35 17,0 1-17,0-19 1,0 19-1,0-54 79,18-17-78,-18 17-16,0 0 15,0-34 1,17 16 0,1 1-1,-18 17 1,0 1 15,18 17-15,-1 0 15,1 0 0,-1 0-15,-17 17 0,0 1-1,18-18 1,-18 18-1,0-1 17,0 1-17,0 0 17,-18-18-1,1 17-16,-1-17 1,1 0 0,-1 0-16,18 18 15,0-1 32,18-17-16,-1 0-15,-17 18 0,35-18 15,-17 18-15,-18 17-1,0-17 1,0-1-1,-18-17 1,1 18 0,-1-18-1,1 0 1,-1 18 0,0-18-16,1 0 31,-1 0-16,0 0 1</inkml:trace>
  <inkml:trace contextRef="#ctx0" brushRef="#br3" timeOffset="314780.69">20267 14817 0,'0'17'0,"0"19"16,-18-1 0,18 18 15,-17-18-16,17 0 1,-18-17 0,18 0-1,0-54 48,0 19-48,18-19-15,-1 1 16,1 0 0,0 0-1,-1 17 17,1 18-17,0 0 1,-1 0-1,19 0 1,-19 0 0,1 0-1,-18 18 1,17-18 0,1 17-1,-18 1 1,18 0-1,-18 17 17,0 0-17,0 0 1,0-17 0,0 0-1,0-1 1,0 1 31</inkml:trace>
  <inkml:trace contextRef="#ctx0" brushRef="#br3" timeOffset="315209.3351">20355 14993 0,'18'0'47,"0"0"-31,17 0 0,0 0-1,-17 0 1</inkml:trace>
  <inkml:trace contextRef="#ctx0" brushRef="#br3" timeOffset="317185.6596">21255 14746 0,'0'18'16,"0"52"0,0-34-1,0 17 1,-18-1 0,18-16 15,-17-36 16,-1 17-47,0-17 62,18-35-46,0 17-1,0-34 1,0 16-16,0 1 16,0-18-16,0 18 15,0 17 17,18-35-17,-18 36 1,18 17-1,-1 0 17,19 17-17,-19 1 1,1-1 31,-18 1-32,0 0 32,0-1-31,-18-17 0,1 0 15,-1 0-16,0 0 17,1 0 61</inkml:trace>
  <inkml:trace contextRef="#ctx0" brushRef="#br3" timeOffset="318575.3695">21467 14711 0,'-18'0'16,"18"35"-16,0-17 15,0 35 1,0-18 0,0 18-1,0-35-15,-18-1 16,18 1-16,0-1 15,-17-17-15,17-17 94,0-1-94,17 18 16,-17-70-1,18 52 1,0-17 0,-18 17-1,17 18 1,1 0 0,-1 0-1,1 0 1,17 0 15,-17 0 16,-18 18-31,0-1-1,0 1 1,0 0-1,-18-1 1,1-17 0,-1 18-1,0 0 1,18-1 109,18-17-109,0 18-1,-1-18-15,19 17 16,-1 1-1,-17 0 1,17-18 0,-35 17-1,17-17 1,-17 18 0,0-53 15,0-1 0,0 19-15</inkml:trace>
  <inkml:trace contextRef="#ctx0" brushRef="#br3" timeOffset="319223.9191">21661 14446 0,'0'18'31,"0"0"47,17-1-46,1 1-17,-1-18-15,1 17 16,17-17-1,-17 0 17,0 0-17,-1 0 1,1 0 0,17 18-1,-17-18 1,0 0-1</inkml:trace>
  <inkml:trace contextRef="#ctx0" brushRef="#br3" timeOffset="319749.8843">22031 14711 0,'0'17'31,"0"1"-31,18 0 32,-18 35-17,17 0 1,1-18 0,-18-17-16,0 17 15,0-18 1,0-52 62,0 18-62</inkml:trace>
  <inkml:trace contextRef="#ctx0" brushRef="#br3" timeOffset="321675.3006">22278 14728 0,'0'18'31,"18"0"-31,-1-1 16,-17 1-1,18 35 1,-1-18 15,1 18-15,-18-35-1,0-1 1,18-17 93</inkml:trace>
  <inkml:trace contextRef="#ctx0" brushRef="#br3" timeOffset="322192.45">22595 14764 0,'18'17'16,"0"1"-16,-1 0 16,1 17-1,0 18 1,-18-18-1,17 0 1,-17-17 15</inkml:trace>
  <inkml:trace contextRef="#ctx0" brushRef="#br3" timeOffset="322702.0155">22472 14852 0,'18'0'63,"-1"0"-47,1 0-16,0 18 15,70-1 1,-53-17-1,-17 0 1</inkml:trace>
  <inkml:trace contextRef="#ctx0" brushRef="#br3" timeOffset="323763.2984">22983 14746 0,'0'18'47,"0"-1"-47,0 1 15,0 35 1,0-18-1,-17 1 1,17-19 0,0-34 46,0-1-46,17-35-1,1-18 17,-18 18-17,0 18 1,18 35 46,-1 0-46,1 18 0,-18-1-1,35 19 1,-17-1 0,0-17-16,-1 35 31,1-18-31,0 0 0,-18-17 15,17-1 1,-17 1 0,18-18 15,-1 0-15,1-18-1,-18 1-15,18-18 16,-1-1-1,-17-17 17,0-17-17,18 17 1,-18 35 0</inkml:trace>
  <inkml:trace contextRef="#ctx0" brushRef="#br3" timeOffset="324545.9753">23495 14799 0,'0'18'16,"0"-1"-1,0 1 1,0 0 0,0-1-1,35 1-15,-17 0 16,0-18 15,-1 0-15,1 0-1,17 0 1,-17-18 0,-18 0 15,17 1-16,-17-1 1,0 0 0,0 1-1,0-19-15,-17 1 16,-19 17 15,36 1 0,-17 17-15,-1 0 15,18 17 1,0 1-32,0 35 15,0-35 16</inkml:trace>
  <inkml:trace contextRef="#ctx0" brushRef="#br3" timeOffset="325225.534">23813 14676 0,'17'0'31,"1"0"-16,-18 17-15,35 1 16,-35-1 0,0 1-16,18 0 0,-18-1 15,17-17-15,1 36 16,-18-19-16,18 1 16,-18 0-16,0-1 15,0 19 1,0-19 46,-18-17-15,-17 0-31,17 0-1,0 0 1,1 0 15</inkml:trace>
  <inkml:trace contextRef="#ctx0" brushRef="#br3" timeOffset="326127.3304">24183 14658 0,'18'18'0,"-18"-1"16,17 1-16,-17 17 15,0 0 1,0 1 0,0-1-1,0-17 1,0-1-1,0 1 1,0 0 47,0-1-32,0 1-16,0-1 95,18-17-48,-1 0-30</inkml:trace>
  <inkml:trace contextRef="#ctx0" brushRef="#br3" timeOffset="326805.5899">24465 14728 0,'18'0'0,"-18"18"31,0 0-31,0 35 16,17 17 15,-17-17-15,0-35 0,0 17-1</inkml:trace>
  <inkml:trace contextRef="#ctx0" brushRef="#br3" timeOffset="327447.4939">24430 14693 0,'53'0'16,"-36"0"0,1 0-16,0 0 15,-1 0 1,19 0 0,-19 18-1,1-18 1,0 0-1,-1 0 1</inkml:trace>
  <inkml:trace contextRef="#ctx0" brushRef="#br3" timeOffset="330745.4345">23918 14658 0,'0'18'0,"0"-1"16,0 1-1,0-1 1,0 1 0,0 17-1,18-35 1,-18 18 0,18 0-1,-1 17 1,-17-17-1,0-1 17,0 1-17,0 0 17,0-1-1,0 1-16,-17-18 376,-1 0-375,0 0-1,1 0 1,-1 0 0,0 0-1,1 0 173</inkml:trace>
  <inkml:trace contextRef="#ctx0" brushRef="#br3" timeOffset="348408.4373">25576 14728 0,'18'0'47,"0"0"-47,17-17 15,-17-1 1,-18 1-1,17 17 1,1 0 0,0 0 46,-1 0-46,1 0-1,-1 0 1,1 17 62,0 1-62,-18-1-1,0 1 1,0 0 0,0-1-1,0 1 1,0 0-16,-18-18 16,18 17-1,-18 1 1,1 0 15,-1-1-15,1 1-1,-1 0 1,18-1 0,-18-17-1,1 18 1,17-1-1,-18 1 1,0-18 0,18 18-1,0-1 48,-17-17-48,-1 18-15,18 0 32,18-18 202,35 17-218,0-17-16,-18 0 15,18 0 1,17 0 0,-52 0-1,0 0 1,-1 0 15</inkml:trace>
  <inkml:trace contextRef="#ctx0" brushRef="#br3" timeOffset="349887.2683">26070 14764 0,'0'-18'63,"18"18"-63,17-18 15,-35 1 17,18 17-17,-1 0 1,1 0 0,17 0-1,-17 0 1,-18 17 46,18-17-62,-18 18 16,17 0 0,-17-1 15,0 1-31,0 0 15,0-1-15,0 1 0,0 0 16,0 17 0,-17-17-1,-1-1 1,0 18 0,1-17-1,-19 17 1,19 1-1,34-19 189,19-17-204,-1 0 15,18 0 1,0 0-1,-18 18 1,-17-18 0</inkml:trace>
  <inkml:trace contextRef="#ctx0" brushRef="#br3" timeOffset="351689.3931">26723 14728 0,'-18'18'125,"18"0"-94,0-1 0,0 1 0,0 0-15,0-1-16,0 1 16,18 0-1,0-1 1,17 1 0,-35 0-1,17-18 1,-17 17-16,18 1 31,0-18-31,-18 17 16,17 1-1,-17 0 1,0-1 0,0 1-1,0 0 1,0-1-1,-35-17 1,17 0 0,1 0-1,-1 0 1,1 0 15,-19 0-15,19 0-16,-1-17 15,0 17-15,1-18 0,-1 0 16,18 1 0,0-1-1,0-17 1,0 0 0,0 17-1,0 0 1,18 1-1,17 17 1,-17-18 0,-1 18-1,19-18 1,-19 18 0,18-17-1,-35-1 1,18 18-16,0 0 31,-18-18-31,17 18 47,-17-17-31,0-1 30,0 0-30,-17 1 0,-1 17-1,18-18 1,-18 18 109,1 0-94,17 18-15,-18 17-1</inkml:trace>
  <inkml:trace contextRef="#ctx0" brushRef="#br3" timeOffset="352792.5487">27199 14746 0,'0'-18'0,"0"1"16,-17 17 15,-1 0 1,0 0-32,1 0 15,-19 17 1,19-17-16,-36 36 15,35-1 1,18 0 0,0-17-1,0 0 17,0 17-17,0-17 1,35 17-1,-17 0 1,70 0 0,-17-17-1,17-18 1,-35 0 0,-35 0-16,-1 0 15,-17-18 16,0 1-15,0-1 0,0 0-1,0 1 1,-17-1 0,-1 18-1,0-17 1,1 17-1,-1 0 1,0 0 0,1 0-1,-1 0 1,0 0 0,1 0-16,-1 0 15,1 0-15,-19 0 16,19 17-1,17 1 17,-18-18-32,18 17 15,0 1 48</inkml:trace>
  <inkml:trace contextRef="#ctx0" brushRef="#br3" timeOffset="353663.2483">27799 14905 0,'0'0'0,"-106"0"15,88 0 1,1 0-16,-36 0 15,35 35 1,18-17 15,0 17-15,0 0 0,36-35-1,34 0 1,-52 0-1,35-17 1,-53-1-16,35-17 16,-17-18-16,-18 35 31,17 36 16,-17 0-16,18 34-31,-18 54 16,0 0-1,0 18 1,0-72-16,-53 19 16,18-36-1,-18-35 1,17 18-16,-34-18 15,35 0 1,-18-35 0,0 17-1,0 18 17</inkml:trace>
  <inkml:trace contextRef="#ctx0" brushRef="#br3" timeOffset="355837.4349">28452 14605 0,'0'18'16,"0"-1"-16,17 1 15,-17 35 1,0 17 0,0 19-1,0-54-15,0-17 16,0 17-16,0 0 0,0 0 16,-17 36-1,17-18 1,-18-36 15,18-34 78,0-1-93,18-52-16,-1 34 16,18-17-1,-17 1-15,0 16 16,-1 19-16,-17-1 16,0-17-16,18-1 31,0 19-16,-1 17 1,1-36 0,-18 19-1,18 17 1,-1 0 0,1 0-1,-1-18 1,1 18-1,0 0 1,-1 0 0,1 0-1,17 35 1,-17 36 0,0-36-1,-18 1 1,0-19-1,0 36 17,-18-18-17,-17-17 1,17 17 0,-17-35-1,-1 18 1,1-18-1,0 0-15,0 0 16,17 0-16,0 0 16,-17 0-1,17 0-15,1 0 16,17 18-16,-18-18 16,1 0 30</inkml:trace>
  <inkml:trace contextRef="#ctx0" brushRef="#br3" timeOffset="357410.9645">28893 14746 0,'0'18'16,"0"17"-1,0 0-15,0 18 16,17-35 0,-17 0-1,18-1 17,-1 18-17,19-35 48,-19 0-48,1 0 1,0-17 0,-1 17-16,1-35 0,0 35 15,-18-18-15,17 0 16,-17-17-1,0 17 17,18 1-17,-18 34 63,0 19-62,0-19 0,0 1-1,0 17 1,0 0 0,0 1-1,0-19 1,0 1-1,0 0 32,-18-18-15,1 0-1</inkml:trace>
  <inkml:trace contextRef="#ctx0" brushRef="#br3" timeOffset="358155.9203">29404 14799 0,'0'-18'0,"0"1"15,-18 17 17,1 0-17,-1 0 1,18 17 15,0 1-15,0 0-1,0-1 1,0 19 0,0-19-1,35 19 1,-35-19-1,18-17 1,-18 18 0,0-1-1,0 1 1,0 0 15,-18-18-15,18 17-1,-35-17 1,0 0 0,17 0-1,1 0 1,-1 0 15</inkml:trace>
  <inkml:trace contextRef="#ctx0" brushRef="#br3" timeOffset="358970.5819">29633 14605 0,'0'18'47,"0"-1"-47,18 1 62,-18 0-46,0-1-1,0 1 1,0 17-16,0 0 16,0-17-1,0 0 79,18-1-78,-18 1-1,0 0 1,0-1-16,0 1 31</inkml:trace>
  <inkml:trace contextRef="#ctx0" brushRef="#br3" timeOffset="359792.1732">30057 14764 0,'0'-18'16,"0"0"93,-18 18-93,0 0-16,1 0 31,-19 36-15,19-1-1,17-17 1,0-1-16,0 1 15,0 17 1,0-17 15,17 0-15,1 17-16,17-18 16,-17-17-1,17 0 1,-17 18 15,17-18-15,-17 0-1,0 0 1,-1 0 0,-17-18 30</inkml:trace>
  <inkml:trace contextRef="#ctx0" brushRef="#br3" timeOffset="360277.6845">30039 14499 0,'18'0'47,"-1"0"-47,1 0 0,0 18 15,17-1 1,0 19-1,-35-19 1,18-17-16,-1 36 0,1-19 16,-18 1 15,18-18-15,-18 18-16</inkml:trace>
  <inkml:trace contextRef="#ctx0" brushRef="#br3" timeOffset="361279.719">30339 14711 0,'18'0'16,"-18"17"0,0 1-1,17 0 1,-17 17 0,0 0-1,0 1 1,0-19-1,0 1 1,18-18 93,-1-35-93,19-36 0,-19-17-1,1 35 1,0 18 0,-18 17-1,17 36 32,-17-1-16,18 1-31,-18 0 16,0 17 0,18-18-16,-18 1 15,17 0 1,-17-1-1,18 1-15,-18 0 16,0-1-16,17-17 16,-17 18-1,18 0 1,0-18 0,-1 17-1,1-17 16,0 0-15,-1 0 0,1-17-1,0-1 1,-1 0 0,1-35-1,0-17 1,-18 52-16,0 36 109</inkml:trace>
  <inkml:trace contextRef="#ctx0" brushRef="#br3" timeOffset="362341.7862">30939 14728 0,'0'0'0,"0"18"109,0 0-77,0-1-17,0 1-15,0 0 16,0 17 0,17-17-16,-17-1 15,0 1-15,0 0 16,18-18 93,-18-18-93,0 0-16,18 18 15,-1-53 1,18 0 0,1-17-1,-1 52 17,-35 1-32,18 17 31,-1 17 0,1 1-15,-18-1-1,18 1 17,-18 17-17,17 1 1,1-1-1,-18 0 1,0-17 0,0 0-1,0-1 1,17 1 15,-17-1 0,-35-17 48,0 0-64,17-17 1,-17 17-1,-53-35 1,70 35 0,-17 0-16</inkml:trace>
  <inkml:trace contextRef="#ctx0" brushRef="#br3" timeOffset="362627.136">30939 14852 0,'0'0'0,"17"0"0,1 0 16,17 0-1,0 0-15,1 0 31,-19 0-15,1 0 15</inkml:trace>
  <inkml:trace contextRef="#ctx0" brushRef="#br3" timeOffset="363647.5887">31080 14852 0,'17'0'47,"1"0"-47,0 0 0,52 0 15,-52 0 1,-1 0-1</inkml:trace>
  <inkml:trace contextRef="#ctx0" brushRef="#br3" timeOffset="364986.8006">31397 14693 0,'0'18'63,"0"-1"-63,0 36 15,0 18 1,0-36 0,0 36-1,0-36 1,0 0-1,0-52 48,0-19-63,0 19 31,-17-54-15,17-17-1,0 17 1,0 36 0,0 18-1,17 17 32,1 0-31,0 35-1,-1-18 1,1 19 0,-1-1-1,19 18 1,-19 18 0,-17-54-1,18 1 1,0-18 31,-1 0-16,1 0-15,35-53-1,-53 18 1,35-18-1,-17 0 1,-18 17 0</inkml:trace>
  <inkml:trace contextRef="#ctx0" brushRef="#br3" timeOffset="365787.761">31926 14728 0,'0'0'15,"0"18"1,0 17-16,0-17 16,18 17-1,0-17 1,-18 35 0,17-35-1,19 17 1,-19-18-1,1-17 1,17 0 0,-17 0-1,-1-17-15,1-1 16,0-17-16,-1 17 0,1 1 31,-18-19-15,18 36-1,-1 18 48,1-18-47,-18 18-16,0-1 15,0 1 1,0 35-1,18-36-15,-18 1 16,0 0-16,0-1 47,-18-17 15</inkml:trace>
  <inkml:trace contextRef="#ctx0" brushRef="#br3" timeOffset="366756.9861">28910 15734 0</inkml:trace>
  <inkml:trace contextRef="#ctx0" brushRef="#br3" timeOffset="367045.8431">28945 15734 0</inkml:trace>
  <inkml:trace contextRef="#ctx0" brushRef="#br3" timeOffset="367541.4976">28945 15734 0,'0'18'78,"0"-1"-78,0 1 16,-17-1 0,17 19-1,0-1 1,0-17-1,0 17 1,0 18 0,0-36-16,0 1 15,0 0-15,0 17 16,0-17-16,0-1 16,0 1-1,0 0 1,0 17-1,0-53 48,0 1-63,-18-1 16,18 0-1,0-35-15</inkml:trace>
  <inkml:trace contextRef="#ctx0" brushRef="#br3" timeOffset="368119.7099">28945 15769 0,'18'0'46,"17"18"-30,-17 17 0,35 0-1,0 18-15,-18 18 16,-17-18 0,17 0 15,-35 17-16,0-52-15,0 0 16,0 34 0,0-34-1,0 0 17,0-1 14,0-34-14,0-19-17,-18 19 1,-17-36-16</inkml:trace>
  <inkml:trace contextRef="#ctx0" brushRef="#br3" timeOffset="368514.1666">28875 15946 0,'0'-18'31,"18"18"-15,17 0-1,0 0-15,36 18 16,34-18-1,-69 0-15,-1 17 16,0-17-16,-35 18 31</inkml:trace>
  <inkml:trace contextRef="#ctx0" brushRef="#br3" timeOffset="369156.1837">29545 15769 0,'0'35'15,"0"-17"1,0 53-1,0 17 1,35-53 0,1 36-1,-19-54 1,-17 19 15,0-19-15,0 1-1,0-36 48,-17-17-63,-1 17 16,18 1-1,0-19-15</inkml:trace>
  <inkml:trace contextRef="#ctx0" brushRef="#br3" timeOffset="369954.8555">29598 15734 0,'18'0'47,"-1"0"-16,1 0-15,0 0-1,17 18-15,-35-1 16,88 18-1,-35-35 17,18 0-17,-36 0 1,-18-17 0,19-1-1,-36 1 1,0 34 46,0 1-62,0-1 32,0 1-17,-36 53 1,36-36-16,-35 35 15,35-34-15,0-19 16,0 19 0,0-19-1,0 1 1,-17-18 31</inkml:trace>
  <inkml:trace contextRef="#ctx0" brushRef="#br3" timeOffset="370822.8115">30057 15928 0,'35'18'47,"-17"-1"-47,-18 1 16,35-1 0,0 1 15,-17-18-31,-1 0 31,1 0-15,17-18-1,-35 1 1,18 17 0,-18-35-1,0 17 1,-18 18-1,-17-18 1,0 18 0,17 0-1,1 0 1,-1 0 93,0 0-109,1 0 16,-1 0 0,18 18 30,0 0 17,0-1-47,0 1 15,18-18 0,52 0-31</inkml:trace>
  <inkml:trace contextRef="#ctx0" brushRef="#br3" timeOffset="371820.3326">30427 15857 0,'18'0'46,"-18"36"-46,0-1 16,0 0-16,0 0 16,0 1-1,0-19 1,17-52 78,-17 17-94,0-17 15,18-35 1,0 34 0,-18 1-1,0 17 1,17 18 15,1 0 47,0 36-78,-1-19 16,1 19-1,17-1 1,-17 18 0,-18-36-1,17 1 1,1-18-16,0 0 47,17 0-32,-17-35 1,-1 17 0,19-17-1,-36 17-15,17-17 16,1 0-16,-1 35 16,-17-18-16,0 0 15</inkml:trace>
  <inkml:trace contextRef="#ctx0" brushRef="#br3" timeOffset="373126.5861">30956 15787 0,'18'17'31,"-18"1"-15,0 0-16,18-1 15,-18 19 1,0-1 0,0-17-1,0-1 16,0 1-15,0-36 93,0 1-93,0-19 0,0 1-1,0 17-15,0 1 16,0-19 0,0 19-1,0-1-15,17 18 94,1 18-78,-18-1-1,17 1 1,1 35-1,0-18 1,-18 1 0,17-19-1,-17 18 1,18-17 0,0-18-1,-1 0 32,1 0-31,0-18-1,17-17 1,0-18 0,-35 0 15,0 18-31,18 35 15</inkml:trace>
  <inkml:trace contextRef="#ctx0" brushRef="#br3" timeOffset="373838.4355">31485 15840 0,'0'17'47,"0"1"-31,0 17-1,0 18-15,0 0 31,0-35-15,0 17 0,0-17-1,0-1 1,0-34 46,0-1-46,0 0 0</inkml:trace>
  <inkml:trace contextRef="#ctx0" brushRef="#br3" timeOffset="374277.1406">31521 15787 0,'17'0'16,"1"0"0,0 0-1,-1 0 1,1 0 15,0 0 0,-18 17 48,0 1-48</inkml:trace>
  <inkml:trace contextRef="#ctx0" brushRef="#br3" timeOffset="374578.0379">31468 15910 0,'17'0'16,"1"0"-1,0 0 1,17 0 0,-17 0-1,-18 18 1,0 0 15,0-1-15,-36 18-1,19-35 17</inkml:trace>
  <inkml:trace contextRef="#ctx0" brushRef="#br3" timeOffset="374920.4668">31450 16051 0,'0'0'0,"0"18"0,0 0 16,18-18-16,-1 17 15,1 1 1,0-18 15,-18 18-15,17-18 31,1 0-47,0 0 31,-1 0-15</inkml:trace>
  <inkml:trace contextRef="#ctx0" brushRef="#br3" timeOffset="375726.4107">31644 15434 0,'0'18'31,"0"-1"-31,0 19 16,0 17-1,0-18 16,0-18-15,0 1 0</inkml:trace>
  <inkml:trace contextRef="#ctx0" brushRef="#br3" timeOffset="376530.1912">31785 15734 0,'18'0'15,"-18"18"1,0-1 0,0 36-16,0 18 15,0-1 1,0-17-1,0 0 1,0-18 15,0-17-15,0 0 0,0-1-1,0 1 1</inkml:trace>
  <inkml:trace contextRef="#ctx0" brushRef="#br3" timeOffset="377447.4024">32015 15787 0,'0'17'31,"0"1"-31,0 53 16,0-1 15,17-17-15,-17 0-1,0-18 1,0-17-16,0 0 15,0-1 1,0 1-16,0 0 16,0-1-1,0-34 79,0-1-78,0-17-16</inkml:trace>
  <inkml:trace contextRef="#ctx0" brushRef="#br3" timeOffset="377888.3096">31821 15928 0,'17'0'0,"36"0"16,-18 18 0,1-18-1,-1 17-15,-17-17 16,-18 18-16,17-18 78,-17-18-47</inkml:trace>
  <inkml:trace contextRef="#ctx0" brushRef="#br3" timeOffset="379082.7228">32209 15875 0,'-18'18'47,"18"-1"-32,0 1 16,0 0-15,0-1-16,0 18 16,0-17-1,0 0 17,18-1-17,-1-17 48,1 0-32,0 0-31,-1 0 16,1 0-1,-1 0-15,1 0 0,-18-17 110,0-1-95,0 0 1,0 1-1,0-1 1,0 1-16,0-1 31,0 0-31,0 1 16,0-1 0,0 0 77,-18 18-15,1 0-78,-1 0 32,1 0-1,-1 0-15,0 0-16,1 0 15</inkml:trace>
  <inkml:trace contextRef="#ctx0" brushRef="#br3" timeOffset="382856.8735">26053 12841 0,'35'0'63,"-17"0"-63,52 0 15,-35 0-15,54-18 16,34 18 0,1 0 15,-1 0-15,-17 0-1,-18 0 1,18 0-1,-18 0 1,18 0 0,-36 0-1,107 0 1,-18 0 0,-36 0-1,-17 0-15,17 0 16,-52 0-1,-36 0-15,36 0 16,-36 0 0,53 0-1,18 0 1,0-17 0,-53 17-1,17-18 1,-34 18-1,-1 0 17,-17 0-17,52 0 1,-52 0 0,52 0-16,-52 0 15,0 0-15,-1 0 0,1 0 16,0-17-1,-1 17 17,1 0-17,-1 0 1,1 0 0,0 0 15</inkml:trace>
  <inkml:trace contextRef="#ctx0" brushRef="#br3" timeOffset="385106.2886">26229 13000 0,'18'0'63,"52"-18"-48,71 1 1,-17 17 0,-36 0-1,0 0 1,-35 0-1,18 0 1,52 0 0,1 0-1,-1 0 1,18 17 0,-53 1-1,-17 0 1,17-18-1,-17 0 1,-54 0-16,19 0 16,17 0-1,-18 0-15,18 0 16,-18 0 0,0 0 15,1 0-16,-1 0 1,-18 0 0,1 0-1,17 0 1,18 0 0,-17 0-1,34 0 1,-17 0-1,0 0 1,-35 0-16,-1 0 16,19 0 15,-19 0-31,18-18 16,1 18-1,-1 0 1,0 0-1,-17 0 1,52 0 0,-52 0-1,17-18 1,1 18 0,-19 0-1,19 0 1,-1 0 15,-17 0-15,-1 0-1,1 0 1,-1 0 109,1 0-109,0 0-1,-1 0 1,1 0-1,-18-17 1,18 17 0,-1-18-16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11-10T13:52:52.89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4357 8943 0,'0'-18'0,"-18"36"94,1 0-78,-1-1-1,18 1 1,-18-1 0,18 19-1,0-19 1,0 1-16,0 0 31,0-1-31,0 1 16,18 0-1,17-18 1,0 0 0,1 0-1,-19 0 1,1 0 15,0 0-15,-1 0-1,1-53 1,-18 0 0,0 0-1,-18 18 1,18 17-16,-17 0 16,17 36 312,0 0-235,0-1-77,0 1 0,0-1 15,0 1-15,17 0-1,1-1 1,0 1-1,-1-18 1,1 35 0,17-35-1,-17 18 1,17-18 0,-17 0-1,17 18 1,-17-18 15,-1 0 0,1 0-15,0 0 0,-1-36-1,1-17 1,-1 53-1,-17-35 1,0 17 0</inkml:trace>
  <inkml:trace contextRef="#ctx0" brushRef="#br0" timeOffset="1425.2135">4763 8414 0,'17'0'15,"36"35"1,-35 0-1,17 1-15,18 34 16,-18-35-16,36 36 16,-18 0-1,-18 17 1,-17-53-16,-1 18 16,-17-18-16,0 0 15,0 1 16,0 17-15,0-18 0,-17 0-16,-19 1 15,19-19 1,17 1 0,-18-18 93,18 17-109,-18-17 16,1 0-1,-36 36-15,18-19 31</inkml:trace>
  <inkml:trace contextRef="#ctx0" brushRef="#br0" timeOffset="2275.8478">6033 8502 0,'0'18'16,"0"17"0,17 0-1,1 36 1,-18 35-1,0-71-15,0 18 16,0-18-16,0 0 0,0 1 16,-18-1-1,18 0-15,0 0 16,0-17-16,0-36 141,0 1-141,0-1 15</inkml:trace>
  <inkml:trace contextRef="#ctx0" brushRef="#br0" timeOffset="3307.3336">6085 8573 0,'0'0'0,"36"-18"16,-1 0-1,-17 18 1,-18-17 0,17 17-1,19 0 16,-19 17-31,1 1 32,-1-18-32,-17 18 15,0-1-15,18-17 0,-18 18 16,0-1 0,0 19-1,0-1-15,0-17 31,-35-18-15,17 17 0,-17-17-1,17 0 17,1 0-1,17 18 16,0 0-32,0-1-15,53 1 16,-18-1 0,-18 19-1,1-1 1,-18 0-1,0 1 17,0-1-17,0 0 1,-18 0 0,-17-17-1,0 17 1,-18-35 15,35 0-15,1 0-1,-1 0 1,-35-35 0,53 17-1,-17 18 1</inkml:trace>
  <inkml:trace contextRef="#ctx0" brushRef="#br0" timeOffset="3877.6909">6438 8625 0,'35'18'15,"-17"17"1,0 18-1,-18 0 17,0 35-17,0 18 1,0-53 0,0 18-1,0-36 1,0-17-1,0-36 48,0 0-47</inkml:trace>
  <inkml:trace contextRef="#ctx0" brushRef="#br0" timeOffset="4311.7628">6579 8696 0,'0'0'0,"18"0"16,17 0-1,-17 0-15,17 0 32,-17 0-17</inkml:trace>
  <inkml:trace contextRef="#ctx0" brushRef="#br0" timeOffset="4665.0199">6632 8819 0,'0'18'31,"36"0"0,-19-18-31,1 17 16,-1-17 15,1 18-15</inkml:trace>
  <inkml:trace contextRef="#ctx0" brushRef="#br0" timeOffset="4973.2235">6473 9331 0,'36'0'0,"-19"18"16,54-18-1,-18 0 1,-18 0-1</inkml:trace>
  <inkml:trace contextRef="#ctx0" brushRef="#br0" timeOffset="6140.3392">6932 8696 0,'18'0'15,"17"18"1,0-1 0,18 1-1,-18 0 1,-17-18 0,-18 17-1,0 1 1,0-1-1,0 1-15,0 0 16,0 35-16,-18-18 16,18-17-1,-35 17 1,0 18 0,0-36-1,17 1 1,18 0 62,18-18-78,-18 17 31,17-17-31,19 18 16,-1 0-1,18-1-15,0-17 16,-18 18-16,-17-18 16,17 0-16,0 0 15</inkml:trace>
  <inkml:trace contextRef="#ctx0" brushRef="#br0" timeOffset="8162.8344">8237 8573 0,'0'0'0,"0"35"15,18 0 1,-18-17-1,0 35 1,0-18 0,18 35-1,-18-52 1,0 35 0,0-18-1,0-17-15,0 0 16,0-1-16,0 1 0,0-1 31,0 1-15,0-53 77,0 17-77,0-17 0,0 0-16,0-1 15,0-34 17,0-1-17,0-17-15,0 53 0,0 17 16,0 1-1,0-1 1,17 18 31,1 0-16,0 0-31,-1 18 16,18 52 15,1 1-15,-19-1-1,19 1 1,-19 17 0,1-53-1,0-17 1,-1-18 31,1 0-32,-18-35-15,35-36 16,0-17 15,1-18-15,-36 18-1,0 17 1,0 36 0,17 35 31,1 18-32,-18-1 1,0 1-1</inkml:trace>
  <inkml:trace contextRef="#ctx0" brushRef="#br0" timeOffset="8728.125">8802 8573 0,'0'17'16,"0"18"-16,0 18 15,0 18 1,0-18 0,0-18-1,0-17 1,17-1 15,-17 1-15,18 0-1,-18 17 1,0-17 0,0-36 77,0 0-77</inkml:trace>
  <inkml:trace contextRef="#ctx0" brushRef="#br0" timeOffset="9088.9008">8837 8608 0,'18'0'16,"-1"0"-16,1 0 31,0 0-15,-1 0-1,1 0-15,0 0 16,-1 0-1,1 0 1</inkml:trace>
  <inkml:trace contextRef="#ctx0" brushRef="#br0" timeOffset="9426.5644">8890 8731 0,'18'0'31,"-18"18"-15,17-18-1,1 0 1,0 0-16,17 0 16,-35 18 15</inkml:trace>
  <inkml:trace contextRef="#ctx0" brushRef="#br0" timeOffset="9723.5554">8855 8978 0,'0'18'15,"17"-18"-15,1 0 32,0 0-17,17 0 1,-17 0-1,-1 0-15,1 0 16,-1 0-16</inkml:trace>
  <inkml:trace contextRef="#ctx0" brushRef="#br0" timeOffset="10468.6678">9578 8714 0,'-18'-18'0,"-17"18"15,17 0-15,-17 0 16,17 0 0,1 0-1,-1 0 1,1 0-1,-1 0 1,0 18 0,1-18-1,17 17 17,0 1-32,0 0 15,0 17 1,0-18-1,0 19-15,0-19 16,17 19 0,1-19-1,0-17 17,-1 18-32,18-18 15,1 0 1,17 0-1,-18 0 1,-17-18 0</inkml:trace>
  <inkml:trace contextRef="#ctx0" brushRef="#br0" timeOffset="10849.0823">9402 8308 0,'17'18'16,"18"-18"-16,-17 17 15,17 1 1,1-18 0,17 0-1,-36 0 1</inkml:trace>
  <inkml:trace contextRef="#ctx0" brushRef="#br0" timeOffset="11353.9462">9843 8555 0,'0'35'16,"17"-17"-16,-17 17 15,18 18 1,-18 18 15,17-36-15,-17-18-16,0 1 15,0 0-15,18-1 16,-18 1 31,0 0-32,0-1 1,18-17 15</inkml:trace>
  <inkml:trace contextRef="#ctx0" brushRef="#br0" timeOffset="12228.3907">10372 8590 0,'0'0'0,"-18"0"63,18 18-17,0-1-14,0 1-32,0 0 15,18 17 1,-1 18 15,19-18-15,-19-17-1,1-1 1,17-17 0,-35 18-16,18 0 15,-1-1 1,-17 1 15,-17-18 0,-1 0-15,1 0 0,-36 18-1,35-18 1,0 0 0,1 0-1,-1 0 16,0 0-15,1 0-16</inkml:trace>
  <inkml:trace contextRef="#ctx0" brushRef="#br0" timeOffset="12911.6721">10372 8643 0,'17'-18'16,"-17"1"-16,18 17 16,0 0-1,-18-18 1,17 18 31,1 0 31</inkml:trace>
  <inkml:trace contextRef="#ctx0" brushRef="#br0" timeOffset="13401.8612">10848 8625 0,'35'18'0,"-35"0"0,18-1 15,-18 54 1,17-18 0,1 0-1,-18-36 1,0 19 15,0-19-15,0-34 31,0-1-32,-18-17 1</inkml:trace>
  <inkml:trace contextRef="#ctx0" brushRef="#br0" timeOffset="13739.0471">10777 8555 0,'18'0'0,"17"0"15,1 0 1,16 0-1,-16 0 17,-19 0-17</inkml:trace>
  <inkml:trace contextRef="#ctx0" brushRef="#br0" timeOffset="14309.0698">11148 8678 0,'0'36'0,"0"-1"16,17-17 0,-17 17-16,18 0 15,0-17-15,-18 17 0,35-17 16,0-1 0,1-17-1,16 0 1,1 0-1,-53-35 1,0 17 0,0-17-1,-35 0 17,17 0-17,-17 17 1,18 0-1,-1 18 17,18 18-17,-18-18 1,1 18 0,17-1 15,17 1-16</inkml:trace>
  <inkml:trace contextRef="#ctx0" brushRef="#br0" timeOffset="14876.3339">11730 8608 0,'0'17'15,"18"1"-15,-1 17 16,-17 36 0,0-1-1,0-17 1,0-35 0,18 0-1,-18-1 1,0 19-1</inkml:trace>
  <inkml:trace contextRef="#ctx0" brushRef="#br0" timeOffset="15215.0323">11659 8573 0,'18'0'0,"0"0"16,17 0 0,18 0-1,-36 0 16,1 0-15,0 0 0,-1 0-1</inkml:trace>
  <inkml:trace contextRef="#ctx0" brushRef="#br0" timeOffset="17849.9998">12771 8590 0,'35'0'16,"-18"0"0,36 0-16,-17 0 15,-1 18-15,0-1 16,71 1-1,-71-18-15,1 0 16,17 18 0</inkml:trace>
  <inkml:trace contextRef="#ctx0" brushRef="#br0" timeOffset="18217.9594">12912 8714 0,'0'17'110,"35"-17"-110,18 0 15,-18 0-15,89 0 31,-19 0-15,-87 0 0</inkml:trace>
  <inkml:trace contextRef="#ctx0" brushRef="#br0" timeOffset="18958.5664">13335 8467 0,'35'35'47,"1"-35"-32,-1 53-15,71 0 16,-53-36 0,-36 19 15,-17-19-31,-17 36 16,-19-17-1,-34-1 1,-1 0-1,54-17 17,-19-1-17,19-17 63</inkml:trace>
  <inkml:trace contextRef="#ctx0" brushRef="#br0" timeOffset="20338.8419">15011 8273 0,'17'0'16,"1"0"-16,0 0 15,17 0 1,0 0 0,-17 0-1,-1 0 17,1 0-17,-18 17-15,35 1 16,-35 0-1,36 17 1,-36-18 0,0 19 15,0-1-15,0-17-1,0-1 1,-18 1-16,0 0 15,-17-18-15,17 0 0,1 17 16,-1-17 0,18 18 31,18-18-47,35 18 15,-18-18 1,71 35-1,-36-18 1,-34 1 0,-36 35-1,0-35-15,0 17 32,0-17-32,0 17 15,-36 0 1,19-17-16,-1-1 15,0-17-15,1 18 0,-18 0 16,-36-1 0,-17-17-1,-36 18 1,71-18 0,1 0-1,52-18 1,0 1 15</inkml:trace>
  <inkml:trace contextRef="#ctx0" brushRef="#br0" timeOffset="21155.9093">15769 8502 0,'-17'18'32,"-1"17"-17,18 0 1,0-17 0,0-1-1,0 19-15,0-1 16,0-17-16,18-1 31,-1-17-31,36 0 16,0 0-1,-18-17 1,1-19 0,-19 1 15,1 0-31,-18 0 15,0-18 1,-35-18 0,-1 36-1,1 17 1,17 0 0,1 1-1,-36 17 1,35 0-1,1 0 1,-1 35 0,0-17-1</inkml:trace>
  <inkml:trace contextRef="#ctx0" brushRef="#br0" timeOffset="21819.3131">16175 8414 0,'0'53'0,"0"-18"15,0-17-15,0 17 16,18 18 15,17-36-15,-18-17 0,1 0-1,53 0 1,-18 0-1,-36-17 1,1-18 0,-18-1-1,0 19-15,0-19 16,0 19-16,-18-19 16,1 1-16,-1 17 15,-53-17 1,71 18-16,-53 17 15,36 0 1,-1 0-16,-17 17 16,0 18 15,-1 1-15,36-19-1,-17 1 1,17 0-1,53-18 1,-36 0 0</inkml:trace>
  <inkml:trace contextRef="#ctx0" brushRef="#br0" timeOffset="22472.3676">16986 8520 0,'0'0'0,"18"0"16,0 0-16,17 0 15,0 0 1,18 0 0,-18 0-1,18 0-15,-35 0 16,17 0-16,-17 0 16,-1 0 15,1 0-31,0 0 31,-1 0 0</inkml:trace>
  <inkml:trace contextRef="#ctx0" brushRef="#br0" timeOffset="23703.8523">17833 8290 0,'0'-17'15,"35"17"-15,0-18 16,-17 18-1,0 0 1,-1 0 0,1 35-1,-18 1 17,0 16-17,0-34 1,0 17-1,-18-17 17,1-18-32,-1 0 15,18 18 1,0-1 31,0 1-32,0 0 1,35-1 0,-35 1-1,0 0 1,0 17 0,0-18-1,-17 36 1,-19-17-1,-16-1 1,-54-17 0,70-1-1,19-17-15,-1 0 47,1 0-31,-1 0-1</inkml:trace>
  <inkml:trace contextRef="#ctx0" brushRef="#br0" timeOffset="24482.9417">18186 8502 0,'0'18'31,"0"-1"-31,0 36 16,0-35-16,0 35 16,17-18-1,-17-17-15,53 17 16,0-35-1,18 0 1,-18-35 0,-18-1-1,-35 1 1,0 0 15,0 0-15,-18-1-1,-35 19 1,18-19 0,-18 36-1,36 0 1,-19 0 0,19 0-1,-19 0 1,19 0-1,-1 36 1,18-1 15,0-17-15,0-1 0</inkml:trace>
  <inkml:trace contextRef="#ctx0" brushRef="#br0" timeOffset="25174.4263">18627 8520 0,'0'17'0,"0"1"15,0 0-15,0 34 16,0-16-1,0-19 17,17-17-17,1 0 1,0 0 0,-1 0-1,19 0 1,-19-35-1,18 17 1,-35 1 0,0-1-16,18 18 15,-18-35-15,0 17 16,0 1 0,-35-1-1,-18 0 1,-35 18-1,52 0 1,-34 0 0,52 0-1,18 18 1,0 0 0,0-1-1,0 19 16,18-19-31</inkml:trace>
  <inkml:trace contextRef="#ctx0" brushRef="#br0" timeOffset="25653.0087">18979 8625 0,'0'0'0,"18"18"16,0 0-1,17 17 1,18-17-1,-18-1-15,0-17 16,-17 0-16,0 0 31,-1 0 32</inkml:trace>
  <inkml:trace contextRef="#ctx0" brushRef="#br0" timeOffset="26042.2394">19191 8573 0,'0'17'0,"0"1"15,-18-1 1,18 19-16,-35-1 15,18 0 17,-19 1-17,19-19-15,-1 1 16,0-18 15,18 17-31</inkml:trace>
  <inkml:trace contextRef="#ctx0" brushRef="#br0" timeOffset="27120.3719">19544 8378 0,'-18'18'15,"1"17"1,-1 18 0,0 0-1,1-17 1,17 16 15,0-16-15,0-1-1,17 0 1,-17-17 0,18-18-1,17 0 1,36 0-1,-36-18 1,-17-17-16,-1 17 16,1 18-1,-18-35-15,18 0 16,-18 17 0,0-35-1,0 18 1,-18 0-1,0 17 1,-35 18 0,36 0 15,-1 0-15,1 0-1,-1 0 32,0 0-16,18 18-15</inkml:trace>
  <inkml:trace contextRef="#ctx0" brushRef="#br0" timeOffset="27607.32">19773 8784 0,'18'18'0,"-18"-1"16,0 1-16,0 0 15,0 17 1,0 18 0,17-71 30,-17 1-30,18-1-16,0 0 16,-18-17-1,53-35 1</inkml:trace>
  <inkml:trace contextRef="#ctx0" brushRef="#br0" timeOffset="28386.0941">19985 8467 0,'18'0'47,"-1"0"-16,1 0-31,-1 0 16,1 0 31,0 0-32,-18 35 1,0-17-1,0 35 1,0-18 0,0 0-1,-36 0 1,19 1 0,-18-1-1,35-17-15,0-1 94,35-17-63,0 0-31,-17 0 16,35 0-1,0 0 1,-36 0 0,1 18-1,-18-1 1,17-17 0</inkml:trace>
  <inkml:trace contextRef="#ctx0" brushRef="#br0" timeOffset="29865.7698">20373 8502 0,'18'0'16,"-18"-18"-1,17 18-15,1-17 16,-1-1 0,1 0-1,0 1 16,-1-1-15,1 18 0,0 0 93,-18-18-109,0 1 16,17 17-1,-17-18 1,18 18 187,-18 18-187,0-1-16,0 1 15,18 35 1,-18 0 0,0-18-1,0 18 1,0-35-1,0 17 1,0-17 0,0-1 171,17-17-187,-17 18 16,0 0-1,0-1 173,18-17-188</inkml:trace>
  <inkml:trace contextRef="#ctx0" brushRef="#br0" timeOffset="42078.4949">21237 8484 0,'18'0'16,"0"0"-16,-1 0 15,18 0-15,54 0 16,-1 0 0,-53 0 15,-17 0-16</inkml:trace>
  <inkml:trace contextRef="#ctx0" brushRef="#br0" timeOffset="43141.8797">21325 8573 0,'36'0'125,"-1"0"-125,0 0 16,53 0-1,-35 0 1,-17 0-1,-19 0 1</inkml:trace>
  <inkml:trace contextRef="#ctx0" brushRef="#br0" timeOffset="46256.0968">22401 8290 0,'18'-35'47,"0"17"-31,-1 1-1,-17-1 1,18 18-1,0-18-15,-1 18 63,1 18-47,-18 0-1,18-1 1,-1 19-1,-17-19 1,18 1 0,-18 17-1,0 0 1,0-17 0,0 17-1,-18 18 1,1-17-1,-1-19 1,0 19 0,1-19-1,-1 1-15,18-1 16,-35 19 0,-18 17-1,35-18 1,18-17-1,-18-1 1,1 1 0,17-1 15,-18-17-15,18 18 46,0 0 32,-17-18-94,17 17 15,-18 1 1,0-18 0,1 18-1,-1 17 1,53-35 140,-17 0-125,17 0-31,-17-18 16,17 18-16,0 0 16,1 0 15,-1 0-15,-17 0-1,-1 0 1,1 0-1,0 0 17,-1 0-17,1 0 329,-1 0-328,1 0-1,0 0 1,-1 18 0,1-18-1</inkml:trace>
  <inkml:trace contextRef="#ctx0" brushRef="#br0" timeOffset="51660.3569">22913 8273 0,'0'-18'79,"18"18"-64,-18-18 1,17 18 46,1 0-46,-1 0 0,1 0-1,0 0 16,-1 0-15,1 0 0,0 0 15,-18 18-31,17 0 16,1-18-1,-18 17 1,18 1-1,-18 0 1,0-1 0,0 1-1,0-1 1,0 1 15,0 0-15,0-1 46,-18-17-30,0 18-32,1-18 31,-1 0-16,18 18 110,-35-1-109,52-17 312,1 18-312,17-18-16,-17 18 15,17-18 1,-17 17 0,17 1-1,-35 0-15,18-18 16,-1 0-16,1 17 16,-18 1-1,18-1 16,-18 1-15,17 0 0,1-18-1,-18 17 1,18 1 0,-18 0-1,0-1 1,0 1-1,0 0 1,0-1 0,-18 1-1,0-18-15,1 17 32,-1-17-17,18 18 16,-35-18-15,17 0 0,1 0-1,-19 0 1,19 0 62,-19 0-62,19 0-1,-1-18 1,0 18 15,1 0-15,-1 0 93,0 0-62</inkml:trace>
  <inkml:trace contextRef="#ctx0" brushRef="#br0" timeOffset="54559.2009">23460 8255 0,'17'0'93,"19"0"-93,17 18 0,-1-1 16,37 1 15,-54-18-31,0 18 16,-17-18-16,-18 17 125,0 1-125,0 17 16,0 0-1,0-17 1,0 70-1,0-35 1,0-35-16,0 17 16,0-17-16,0-1 15,0 1-15,0 0 16,0-1-16,0 1 31,0 0-15,0-1-16,0 1 15,0-1 1,-18-17 0,18 18 15,0 0 0,0-1-15</inkml:trace>
  <inkml:trace contextRef="#ctx0" brushRef="#br0" timeOffset="55403.3949">23601 8625 0,'35'0'16,"-17"0"-16,35 0 31,0 0-16,-36 0 1,1 0 0,17 0-1,-17 18 1</inkml:trace>
  <inkml:trace contextRef="#ctx0" brushRef="#br0" timeOffset="57007.6581">24412 8237 0,'0'18'15,"0"17"1,0-17 0,0 35-16,0-18 15,0 0-15,18 18 0,-18-35 16,0 17 0,0 1-1,0-19 1,0 1 15,0-1-31,0 1 31,0 17-31,0-17 16,-18-18 0,18 18-1,0-1 1,0 1-1,-17 0 17,17-1-32,0 1 15,-18-18 1,18 17 0,0 1 30,0 0-14</inkml:trace>
  <inkml:trace contextRef="#ctx0" brushRef="#br0" timeOffset="57397.0746">24359 8819 0,'0'-17'0,"18"17"32,-18-18-32,35 1 15,1-19 1,-1 1 0,0 0-1,-17 17 1,17 0-1,-35 1 1,18 17-16,-18-18 16,17 18 31,-17-17-16</inkml:trace>
  <inkml:trace contextRef="#ctx0" brushRef="#br0" timeOffset="57802.2782">24500 8661 0,'0'17'16,"18"1"-16,17 0 15,-17-1 17,17 1-32,-35 0 0,18-18 0,-18 17 31,18-17-15,-18 18-1,0-1 32</inkml:trace>
  <inkml:trace contextRef="#ctx0" brushRef="#br0" timeOffset="58911.2772">24836 8661 0,'0'17'46,"0"1"-46,0 0 16,0-1 0,17 1-1,18 0 1,-17-1 0,17-17-1,1 0 1,-1-17-1,0-19 1,-17 1-16,-18-18 31,0 35-15,0-17 0,0 18-1,-18 17 95,18 17-95,0 1 1,0-1-1,0 19 1,0 17 0,18-18-1,0 53 1,-1-17 0,1 17 15,-1-53-31,-17-17 15,0 17-15,0-17 0,0 17 16,0-17 0,-35-18 46,0 0-46,17 0-16,-17 0 15,17 0 1,1 0 31,-1 0-16,0-18-15,18 0-16,-17 18 15,-1-17-15,0 17 0</inkml:trace>
  <inkml:trace contextRef="#ctx0" brushRef="#br0" timeOffset="59640.9978">24783 8661 0,'17'0'47,"1"-18"-47,0 0 16,-1 1-1,-17-1 1,18 1 0,-1 17 15,1 0-16,0 17 1,-1-17-16,1 0 16,0 0-16</inkml:trace>
  <inkml:trace contextRef="#ctx0" brushRef="#br0" timeOffset="64403.0745">26300 8132 0,'0'17'0,"0"1"15,0-1 1,0 36-16,0-17 16,0-19-1,0 54 1,0-54-16,0 54 15,0-18 1,17-35 0,-17 35-1,0-18 1,0 0 15,0 36-15,0-36-1,0 0 1,0 0-16,0-17 31,0 0-15,0-1 15,0 1 0,0 0-15,0-1 0,0 1-1</inkml:trace>
  <inkml:trace contextRef="#ctx0" brushRef="#br0" timeOffset="64967.6468">26353 8643 0,'0'0'0,"17"-18"15,18-17 1,-17 18-16,88-54 15,-18 0 1,-35 54 0,0-36 15,-35 35-31,-1 1 16,1 17-16,-18-18 0</inkml:trace>
  <inkml:trace contextRef="#ctx0" brushRef="#br0" timeOffset="65682.0371">26511 8590 0,'0'35'15,"0"-17"-15,0 0 32,0-1-32,18-17 15,-18 18-15,18 0 16,-1-1-1,1-17 1,-1 18-16,1 0 16,0-1-1,-1-17 1,1 18 0</inkml:trace>
  <inkml:trace contextRef="#ctx0" brushRef="#br0" timeOffset="66581.3336">27005 8308 0,'0'18'31,"0"-1"-31,0 18 15,18-17-15,-18 53 32,0-18-17,0 17 1,0-35 0,0 18-1,0-17 1,0-1-1,0-17 1,0-1-16</inkml:trace>
  <inkml:trace contextRef="#ctx0" brushRef="#br0" timeOffset="67167.3848">27164 8343 0,'18'0'15,"-18"35"-15,0-17 16,0 17 15,17 18-15,-17-35-16,0 35 15,0-18-15,0 0 16,0 1-16,0-19 16,0 1-1,0 0 1,0-1 15,0 1-15,0 0 15</inkml:trace>
  <inkml:trace contextRef="#ctx0" brushRef="#br0" timeOffset="67590.5235">27111 8625 0,'0'-17'0,"18"17"63,-1-18 15</inkml:trace>
  <inkml:trace contextRef="#ctx0" brushRef="#br0" timeOffset="68518.9914">27340 8731 0,'0'0'0,"18"18"0,0-18 16,-1 0-16,1 0 16,-1 18-1,1-1 1,-18 18 0,18-17-1,-18 17 1,0-17-1,0 0 1,-18-1 0,18 1-1,-18-18 17,18 18-17,0-1 1,18-17 124,17 0-108,-17 0-32,17 0 15,-17 0 17</inkml:trace>
  <inkml:trace contextRef="#ctx0" brushRef="#br0" timeOffset="70073.9589">27817 8255 0,'0'18'0,"0"35"16,0 17-1,0 1 1,0-36-1,17 0 1,-17 1 0,0-1 15,18 18-15,-18-18-1,0 0 1,0-17-1,0 0 32,0-36 63</inkml:trace>
  <inkml:trace contextRef="#ctx0" brushRef="#br0" timeOffset="71066.4674">27905 8326 0,'17'-18'0,"-17"0"32,18 18-17,0 0 1,-1-17-1,1 17 1,0 0 0,17 0-1,0 17 1,0 1 0,1 0-1,-19-1 1,-17 1-1,18-1 1,-18 19 15,0-1-31,0-17 16,0-1 46,-18 1-30,1-18-17,17 18-15,-18-18 16,0 0 0,1 0 15,-19 0-16,19 0 1,-18 0 0,17 0-1,-17 0 1,17 0 0</inkml:trace>
  <inkml:trace contextRef="#ctx0" brushRef="#br0" timeOffset="74188.379">28434 8414 0,'0'17'31,"0"1"0,0 0-31,0-1 16,0 19-1,18 17 1,-18-18 0,17 18-1,1-36 1,-1 1-1,1-18 1,0 0 0,-1 0-1,1 0 1,0 0 15,-1 0-15,1 0-1,0-35 1,-1 17 0,1-35-1,-1 36 1,-17-1 0,0 0-1,0 1 1,0-1-1,0 0 1,-17 1 0,-1-19-1,1 19 17,17-1-17,-18 0 1,0 18-16,18-17 15,-17 17 1,-1 0 15,18-18-15,-18 18 0,1 0-1,17-17 1,-18 17 31,0 0-32,1 17 1,-1-17 0,18 18-1,0-1 32</inkml:trace>
  <inkml:trace contextRef="#ctx0" brushRef="#br0" timeOffset="76010.1845">28769 8802 0,'0'17'62,"18"1"-62,-18 0 16,0-1 0,17-17-1,-17 18 1,0 0 0,18-18 15,0 0-16,-1 17 1,36-17 0,-18 0-1,-17 0 1,0 0 15</inkml:trace>
  <inkml:trace contextRef="#ctx0" brushRef="#br0" timeOffset="76591.3321">28945 8855 0,'0'17'32,"0"1"-32,0 0 31,18 17-16,-18-17-15,0-1 16,0 18-16,0-17 16,0 0-1,0-1 1,0 1 46</inkml:trace>
  <inkml:trace contextRef="#ctx0" brushRef="#br1" timeOffset="107856.8659">4357 10037 0,'0'35'16,"0"0"-1,0-17 1,0-1 0,0 36-1,0-35 1,0 17 15,0 0-15,0-17-1,0 0 1,0 17 0,0-17-16,0-1 15,0 1-15,-18-18 16,1 35 0,17-17-1,0 0 16,-18-18 16,18 17-31,0 1 0,0-1-1,0 1 16,-18-18-15,18 18 0,0-1-1,0 1 95,0 0-48,-17-18-46,17 17 15,0 1-15,-18-18 62,18 18-78,0-36 156,18 0-156,-18 1 16,17-1-1,-17 0 1,18 1 0,0-1-1,-1-17 1,-17 17-1,18 1 1,-1-1 0,-17 0-1,18 18 1,0-17 15,-18-1-15,17 18-1,-17-18 1,18 1 0,0 17-1,-18-18 1,17 18 15,1 0 0,0 0-31,-1 0 16,-17 18 0,18-18-1,-18 17 17,0 1-17,17-18 1,-17 35-1,18-17 1,-18 0-16,0-1 16,0 1-1,0-1 1,0 1 0,0 0-1,0-1 1,0 1-1,-18-18 1,18 18 0,-17-18-1,-1 17 1,-17 1 15,0-18-15,-18 0-16,35 0 15,-35 18-15,36-18 16,-36 0 0,17 0-1,19 0 17</inkml:trace>
  <inkml:trace contextRef="#ctx0" brushRef="#br1" timeOffset="108845.1436">5027 9825 0,'0'18'47,"18"-1"-47,-1 18 15,-17 1 1,36 34-16,-1 18 16,-17-17-1,-18 17 1,0 0 0,0-17 15,0-53-16,0 17-15,0 0 0,-18-17 0,18 17 16,-18 18 0,-17 0-1,17 0 1,-17 17 0,-18 1 15,18-18-16,17-18 1,1 0 0,-1-17-1,18 0 1,0-1 0,0 1 46</inkml:trace>
  <inkml:trace contextRef="#ctx0" brushRef="#br1" timeOffset="112607.0149">6209 10072 0,'0'17'0,"0"1"16,0 17 15,0 1-16,0 17 1,0-18 0,0 0-1,0 0 1,0-17 0,0 0-16,0 17 15,0-17-15,0-1 16,0 1-1,0 0 1,0 34 0,0-34-1,0 17 1,0-17 0,0 0 15,0-1-16,0 1 17,0 0-1,0-1-15,35-87 359</inkml:trace>
  <inkml:trace contextRef="#ctx0" brushRef="#br1" timeOffset="113937.487">6279 10160 0,'0'18'78,"18"-18"-78,-18 17 0,35 1 15,-17 0 1,0-1 0,-1 1 15,1-18-16,0 0 48,17 0-47,-18 0-1,1-18 1,0 18-16,-1 0 0,1-17 15,-18-1 1,0 0 0,18 18-1,-18-17-15,0 34 172,0 1-172,0 17 16,17 53-1,-17-17 1,0-18 15,0 17-15,0-34 0,0-1-1,0-17 1,0-1-1,0 1 1,0 0 0,0-1 15</inkml:trace>
  <inkml:trace contextRef="#ctx0" brushRef="#br1" timeOffset="115075.6634">6720 10566 0,'18'0'16,"-18"17"15,18 1-15,-18 0 0,17-1-1,-17 19 16,0-19-15,18-17 78,-18-17-47,18-1-47,-18 0 15,17 1 1,1-1 0,0 0-1,-18 1 16,17 17 141,1 0-156,-18 17 0,17-17-16,1 0 15,-18 18 1</inkml:trace>
  <inkml:trace contextRef="#ctx0" brushRef="#br1" timeOffset="119017.1064">8043 10072 0,'0'17'47,"0"1"-32,0 0 1,0-1-16,0 36 16,0-35-16,0 52 15,0-52 1,0 0-16,0 35 16,0 17-1,0-17 16,0-18-15,0 18 0,-17 18-1,17-53 1,0-1 0,-18-17-1</inkml:trace>
  <inkml:trace contextRef="#ctx0" brushRef="#br1" timeOffset="119468.4857">8061 10442 0,'0'0'0,"18"0"0,-18-17 16,17-1-16,36-17 15,0-18 1,18 0 0,-18 18-1,-18 17 1,0-17 0,-17-1 15,-1 36-31,-17-17 15</inkml:trace>
  <inkml:trace contextRef="#ctx0" brushRef="#br1" timeOffset="119986.4054">8237 10336 0,'0'18'0,"0"0"15,18-1-15,0 19 16,-18-19-16,35 36 31,0-35-31,-35-1 16,35 19 0,1-19-1,-36 1 1,17-18 62</inkml:trace>
  <inkml:trace contextRef="#ctx0" brushRef="#br1" timeOffset="121550.0955">8714 10160 0,'0'18'187,"17"-1"-171,-17 1 15,0 0-31,0-1 16,18 36 0,-18-35-16,0-1 15,0 19-15,0-19 16,0 19-1,0-19 1,0 1-16,0 0 16,0-1-16,0 1 15,0-1 126</inkml:trace>
  <inkml:trace contextRef="#ctx0" brushRef="#br1" timeOffset="122601.8854">8925 10178 0,'0'35'32,"0"-17"-17,0 17 1,18 0-1,-18-17-15,0 17 16,0-17-16,0-1 0,0 19 16,0-19-1,0 19 1,0-19 0,0 1-1,0-1 1,-18-17 15,18 18-15,0 0-1,0-1 1</inkml:trace>
  <inkml:trace contextRef="#ctx0" brushRef="#br1" timeOffset="123035.583">8819 10389 0,'18'0'31,"0"0"-15,-1 0-1,1 0 17</inkml:trace>
  <inkml:trace contextRef="#ctx0" brushRef="#br1" timeOffset="123872.738">9049 10583 0,'17'0'15,"-17"18"63,18 0-62,0-18 0,-1 35-1,-17-17 1,0 17-1,-17 0 1,-36 18 0,17-35-1,1 17 1,35-17 78,0-1-79,35-17-15,-17 0 16,35 0 0,-18 0-1,-17 0 1,0 0-1</inkml:trace>
  <inkml:trace contextRef="#ctx0" brushRef="#br1" timeOffset="124874.6034">9437 10178 0,'0'17'47,"17"1"-47,-17 17 16,18-17-1,-18 17-15,0 0 32,18 1-32,-18-19 0,0 1 15,17 53 1,-17-19-1,0-34 1,0 0 0,0-36 156,-17-17-157</inkml:trace>
  <inkml:trace contextRef="#ctx0" brushRef="#br1" timeOffset="125998.9807">9525 10072 0,'0'-18'0,"18"18"15,-18-17 1,17 17 78,1 0-63,-18 17-31,18-17 15,-1 18 1,1 17 0,-18-17-1,17-1 1,-17 19 0,0-19-1,0 19 1,18-36-1,-18 17 1,0 1 47,-18-18-48,1 0 16,-1 0-15,1 0 0,-1 0-1,0 0 48,1 0-32,-1 0-15</inkml:trace>
  <inkml:trace contextRef="#ctx0" brushRef="#br1" timeOffset="126630.0773">9543 10089 0,'0'-17'0,"-18"17"31,0 17 47,1-17-62,17 18 0</inkml:trace>
  <inkml:trace contextRef="#ctx0" brushRef="#br1" timeOffset="128335.6266">9754 10142 0,'0'18'15,"0"0"1,-17-1 0,17 1-1,0 0 1,-18 17 0,0-18-1,18 19-15,0-19 16,0 1-16,0 0 15,0-1 1,0 1 0,0 0-1,0-1 1,0 1 0,18-18 46,-18 18-46,18-18 15,-1 0-15,-17 17-1,18-17 1,0 0 15,-1 0-15,1 0-1,-18-17 17,18 17-17,-1-18 1,-17 0-1,0 1 1,18 17 0,-18-18-1,17 18-15,-17-35 16,0 17-16,0 0 31,0 1-15,0-1-1,0 0 1,0 1 0,0-1-1,0-17 1,-17 17 0,17 1-1,-18-1 16,1 18-15,17-18 0,-18 18-1,0 0-15,1 0 16,-1 0 15,18-17-15,-18 17 31,1 35-32</inkml:trace>
  <inkml:trace contextRef="#ctx0" brushRef="#br1" timeOffset="129236.2766">10001 10478 0,'0'17'78,"0"18"-63,0-17 1,0 17 0,0 1-1,18-36 1,-18 17-16,18-17 31,17 18-15,-18-18-1,1 0-15,0 0 16,-1 0-16,1 0 16,0 0-1,-1 0 1,-17 18 93</inkml:trace>
  <inkml:trace contextRef="#ctx0" brushRef="#br1" timeOffset="129722.4316">10142 10601 0,'0'18'16,"0"-1"-1,0 19 1,0-1-1,0 0 1,0 0-16,0 1 16,0-1 15,0-17-31,0 17 16,0-18-1,0 1 32,-17-18-31,17-18 15</inkml:trace>
  <inkml:trace contextRef="#ctx0" brushRef="#br1" timeOffset="130934.4594">11024 10231 0,'18'0'0,"0"17"62,17-17-46,-17 0-1,17 18 1,-35-1-16,35-17 16,18 18 15,-35-18-16</inkml:trace>
  <inkml:trace contextRef="#ctx0" brushRef="#br1" timeOffset="131515.9008">11130 10372 0,'0'17'32,"18"-17"-32,17 18 31,18-18-31,0 0 15,-35 0 1</inkml:trace>
  <inkml:trace contextRef="#ctx0" brushRef="#br1" timeOffset="136051.3593">6227 11377 0,'-18'18'16,"0"17"-1,18-17-15,0 52 32,-17-35-17,17 36 1,-18-18 0,18-35-1,0 17 1,0 18-1,0-36 1,0 19 0,0-19-1,0 1 1,0 17 0,0-17 15</inkml:trace>
  <inkml:trace contextRef="#ctx0" brushRef="#br1" timeOffset="136909.0043">6191 11465 0,'18'0'31,"17"0"-15,0 18 0,18 17-1,-17-35 1,-19 18-1,-17-1 1,18-17 0,-18 36 15,0-19-31,0 19 16,18-36-16,-18 35 15,0-17-15,0-1 16,0 1-1,0 0 1,17-1 0,-17 1-1,0 17 1,0-17 0,18-1-1,-18 1 1,0 0-1,0-1 1</inkml:trace>
  <inkml:trace contextRef="#ctx0" brushRef="#br1" timeOffset="137343.318">6138 11730 0,'36'0'0,"-19"0"16,1 0-16,35 0 31,0 0-16,-18 0 1</inkml:trace>
  <inkml:trace contextRef="#ctx0" brushRef="#br1" timeOffset="138726.5882">6685 11748 0,'0'17'31,"0"1"0,18-18-15,-1 17 0,-17 1-16,0 0 15,0-1 1,0 1 93,0 0 16,18-18-62,-18-18-48,18 0 1,-1-17 0,1 0-1,0 17 1,17 1 15,-17 17-15,-1 0 124,1 0-140,-1 0 16,1 0 0,0 0-1,-1 17 1</inkml:trace>
  <inkml:trace contextRef="#ctx0" brushRef="#br1" timeOffset="140351.3538">8590 11395 0,'0'17'31,"18"1"-31,-18 17 16,0 18-1,17-18 1,-17 18-1,0 0 1,0 0 15,0 0-15,0 0 0,-17 0-1,17-18 1,0-17-16,-18 0 15,18-54 157,-17 19-156</inkml:trace>
  <inkml:trace contextRef="#ctx0" brushRef="#br1" timeOffset="141354.9539">8749 11342 0,'0'0'0,"18"0"15,-1 0 1,1 0 15,-1 0-15,1 0 0,-18 17-1,18-17-15,-1 18 16,-17 0-1,18-1 1,-18 1 15,0 0-15,18-1 0,-18 1-1,0 0 1,0 17-1,0-18 1,-18 1 0,0-18-1,1 18 1,-1-1 0,-17-17-1,17 0-15,1 0 31,-1 0-15,0 0 0,1 0-1,-1 0-15,-17 0 16</inkml:trace>
  <inkml:trace contextRef="#ctx0" brushRef="#br1" timeOffset="141886.4318">8643 11395 0</inkml:trace>
  <inkml:trace contextRef="#ctx0" brushRef="#br1" timeOffset="143249.7369">11007 11483 0,'17'0'31,"1"0"-15,0 0-1,-1 0-15,1 0 32,0 0-17,-1 0 1,1 0 0,-1 0-1</inkml:trace>
  <inkml:trace contextRef="#ctx0" brushRef="#br1" timeOffset="143937.3369">11042 11624 0,'18'0'63,"-1"0"-63,1 0 15,0 0 1,17 0-1,-18 0-15,19 0 16</inkml:trace>
  <inkml:trace contextRef="#ctx0" brushRef="#br1" timeOffset="148133.4024">11906 11377 0,'0'-18'0,"0"1"31,0-1-15,0 1-1,18-1 1,0 0-1,-1 1 1,1-1 0,-1 18 31,1 0-32,0 0 1,-1 0-1,-17 18 32,18-18-15,-18 17-17,18-17 1,-1 18-1,-17 0 1,0 17 0,0-18-16,18 1 15,-18 17-15,0-17 16,0 0 0,0-1-16,0 1 0,0 0 31,0-1-16,-18 1 17,18-1-17,-35 1 1,-18 0 0,18 17-1,17-35 16,1 0-15,34 0 156,1 0-156,-1 18-16,1-18 15,35 0 1,-18 0-1,-17 0 32,-18 17-47,18 19 16,-1-19 15,1 19-15,-18-19-1,0 1 1,0 17 0,0-17-1,0 17 1,-35 0 0,-1-17-1,-34 17 1,-18 18-1,35-35-15,17-18 16,1 17-16,0-17 31,17 0-31,1 0 16,-1 0 0,-35 0-1,35-17 1,1-1-1,-1 18 1,18-18 47</inkml:trace>
  <inkml:trace contextRef="#ctx0" brushRef="#br1" timeOffset="149540.7558">12383 11571 0,'0'-18'15,"0"1"17,0-1-1,35-17-16,-18 17-15,19 1 16,-1-19-16,0-17 16,-17 36-1,-18-1 1,0 1 0,18-1-16,-1 18 15,-17 18 188,0 17-203,0-18 16,0 19 0,0-1-1,0 36 1,0-1 15,0-17-15,-17 71-1,17-72 1,0 1 0,0 18-1,0-36 1,0-17-1,0-1-15,0 1 16,0 0-16,17-1 16,-17 1 46,0 0 79</inkml:trace>
  <inkml:trace contextRef="#ctx0" brushRef="#br1" timeOffset="173662.6036">11483 10125 0,'18'-18'62,"-1"0"-46,1 1-16,17 17 16,18-53-1,-35 0 1,17 35 15,-35 1-31,18 17 16,-18-18-16,17 36 187,-17 17-171,18-17-16,-18 35 31,18-1-31,-1-16 16,1-1-16,-18-17 0,0 17 15,35 53 1,-17 0-16,-18-17 16,17-18 15,1-18-15,-18 0-1,0-17 1,0 0-1</inkml:trace>
  <inkml:trace contextRef="#ctx0" brushRef="#br1" timeOffset="175865.614">12047 9984 0,'0'-18'16,"0"0"15,18 18 0,-18-17-15,18-1 31,-1 18 31,1 0-78,0 18 15,-1-1 1,1-17 15,17 36-31,-35-19 16,35 19 0,-17-19-1,-18 1 1,18-1-1,-18 1 1,0 0 0,0-1-1,0 1 1,0 0 15,0-1 32,0 1-1,-36-18-62,19 0 16,17 18-1,-18-18 17,0 17 46,1-17-78,-1 18 15,-17-18 1,0 17 0,-1-17-1,54 0 157,35 18-172,0 0 16,17-1-1,-17-17-15,-17 36 16,-1-36 0,-17 0-1,-18 17-15,17-17 32,-17 18-17,18 0 1,-18-1-1,0 1 1,0 0 0,0-1 15,0 1-15,0-1-1,0 1 1,0 0-1,-18-18 1,18 17 0,-17 1 15,-19-18-15,19 0 15,-1 0-16,-17 0 1,-18 0 0,17 0-1,1 18 1,0-18 0,17 0 109,1 0-94</inkml:trace>
  <inkml:trace contextRef="#ctx0" brushRef="#br1" timeOffset="178208.3971">12806 9948 0,'-35'0'0,"17"0"16,0 18-16,-52 0 16,52-1-1,0 19 1,1-19 0,-1 1 15,18 17-16,-17-17 1,-1 17 0,18 18-1,0-35 1,0-1-16,0 18 0,0-17 16,0 17-1,0 18 1,18-35-1,-18 17 1,17-17 0,1 0-1,-1-1 17,-17 1-17,18-1 1,0 1-1,17-18 1,-35 18 0,18-18-1,-1 17 1,19-17 0,-19 0 15,1 0-16,-1 0 1,1 0 0,0 0-1,-1-17 1,1-1 15,-18 0 0,18 18-15,-1-35 0,-17 18 31,0-1-16,0 0-16,-17 1 1,17-1-16,-18 18 16,0-35-1,1 35 1,-1-18 0,0 18-1,-17 0 126,35 18-141,-35-1 15,17-17 1,1 36 0,-1-36 187,18 17-203,-18 1 15,18 0 17,0-1 124,-17-17-156,17 18 109</inkml:trace>
  <inkml:trace contextRef="#ctx0" brushRef="#br1" timeOffset="180643.4603">6421 13247 0,'0'17'31,"35"19"-15,-35-19-16,35 19 16,-35-19-16,53 36 15,0-18 1,-18 36-16,18-36 16,0 18-1,-18-35 1,1 0-1,17-1 1,-36-17 78,18 0-79,-17-17 1,35-1 0,-35 0-16,17 1 15,0-1-15,0 0 0,1-17 16,17-18 0,-18 0-1,-17 18 1,-1 17-1,1 1 1</inkml:trace>
  <inkml:trace contextRef="#ctx0" brushRef="#br1" timeOffset="181591.6279">7056 13194 0,'0'18'0,"0"17"16,0 53-1,17-35 1,18 0-1,-17-18 1,0 0 0,-1-17-1,1 0 1,0 17 0,-18-17-1,17-18 16,-17 17-15,18-17 31,0 0-31,-1 0-1,19 0-15,-19-17 16,18-1-1,18 0 1,-35 18 0,0-35-1,-1 17 17,36-35-17,-18 18 1,1-18-1,-19 0 1,1 36 0,0-1-16,-18 0 15,17 18-15</inkml:trace>
  <inkml:trace contextRef="#ctx0" brushRef="#br1" timeOffset="182731.0799">7673 13635 0,'0'18'63,"0"-1"-48,18 1 1,-18-1-16,0 1 15,17 17 1,-17 18 0,0 0 15,0 18-15,18-54-1,-18 19 1,17-1-1,-17-17 1,0 17 0,0-18-1,0 1 1,0-36 109,0 1-125,0-1 16</inkml:trace>
  <inkml:trace contextRef="#ctx0" brushRef="#br1" timeOffset="183614.3889">7743 13600 0,'0'0'16,"18"-18"0,17 0-1,-35 1-15,36 17 16,-1-18 0,-17 18 15,-1 0 0,1 0-31,0 35 16,-1-17-1,1 0 1,-1-1 0,-17 19-1,0-19 16,0 18-15,0-17 0,-17 0-1,-1-18 1,1 0 15,-1 0-31,0 0 16,1 0-16,-1 0 31,0 0-15,1 0-16,-1 0 15,0 0 17</inkml:trace>
  <inkml:trace contextRef="#ctx0" brushRef="#br1" timeOffset="184294.8369">8467 13264 0,'53'0'46,"0"18"-30,-1-18-16,-16 18 16,17-18-16,-18 0 15,-17 0 1,-18 17 62</inkml:trace>
  <inkml:trace contextRef="#ctx0" brushRef="#br1" timeOffset="184589.5683">8520 13423 0,'17'0'0,"1"0"16,0 0 0,17 0-16,-18 0 0,19 0 15,-1 0 1,0 0-16,-17 0 31,0 18-15</inkml:trace>
  <inkml:trace contextRef="#ctx0" brushRef="#br1" timeOffset="185812.1002">9507 12488 0,'36'0'94,"-19"0"-78,1-17-1,17 17-15,-17 0 16,-1 0 15,-17 17-15,18-17-16,0 18 15,-18 17-15,0-17 16,17 17 0,-17 0-1,0 18 1,-17-35 15,-19 17-15,19-35-1,-1 0-15,18 18 47,18 0-31,-1-1 0,1 1-1,17 17-15,1 0 0,-19-17 16,1 0-1,0 52-15,-18-34 32,0-19-17,-18 18 1,-35-17 0,-18 0-1,36-18 1,0 0 15,17 0-15,1 0-1,-19 0 1,19 0 0,-1 0 15</inkml:trace>
  <inkml:trace contextRef="#ctx0" brushRef="#br1" timeOffset="186624.9054">9931 12753 0,'0'-18'0,"17"1"16,-17-1-1,18 18 1,0-35-16,-1 17 15,1 0-15,0 1 0,-1-1 16,1-17 0,-18 0-1,17 17 1,1 0 0,-18 36 77,0 0-93,0-1 16,0 1 0,-18 0-16,18-1 31,0 54-31,-17-36 15,-1 36-15,18-36 16,-17 35-16,17-17 16,0-17-1,0-19 1,-18-17 0,18 18 93,-18-18-78</inkml:trace>
  <inkml:trace contextRef="#ctx0" brushRef="#br1" timeOffset="187488.7982">9155 13317 0,'35'0'16,"18"0"0,-18 0-1,18 0-15,70 0 16,-34 0-1,-1 18 1,-18 0 0,19-1-1,-1-17 17,-71 0-32,19 0 15,17 18-15,-18-18 0,35 18 16,19-1-1,-36-17 1,-18 0 0,-18 0-1,1 0 17,-18 18 93</inkml:trace>
  <inkml:trace contextRef="#ctx0" brushRef="#br1" timeOffset="188753.4527">9296 13776 0,'0'-18'47,"0"1"-31,17-1-1,1-35-15,0 53 16,-1-35 0,19 17-16,-19-17 15,1 0 1,-1 17-16,-17 36 78,0-1-47,0 1-31,0 17 16,0 1 0,0 52-1,-17 35 1,-1-52-1,-17 35 1,17-18 0,18-35-1,0-18-15,0 18 16,0-18-16,0-17 0,0-1 16,0 1-1</inkml:trace>
  <inkml:trace contextRef="#ctx0" brushRef="#br1" timeOffset="190009.4891">9560 13864 0,'18'-17'0,"0"17"16,-1-36 0,1 36-1,-1 0 1,19 0 0,-19 0-1,1 0 48,0 0-63,-1 0 47,-17 36-32,18-19 1,-18 1-1,0 17 1,0 0 0,0-17-1,0 0 1,-35-1 0,17 1-1,0-18 1,1 0 15,-1 0-15,36 0 31,-1 18-32,36-18 1,-17 17-1,-19 1 17,-17-1-17,18 1 1,-18 17 0,0-17-1,0 17 1,0-17-1,0 0 1,-18-1 0,-35-17 15,53 18-31,-35-18 16,0 0-16,17 18 0,0-18 15,-17 0 1,18-18 15,-1 18-15,0 0 15</inkml:trace>
  <inkml:trace contextRef="#ctx0" brushRef="#br1" timeOffset="191258.2599">10125 13829 0,'-18'0'16,"-17"0"0,35 18-1,-18-18-15,1 0 16,17 35-1,-18-18-15,18 1 16,0 0 0,0-1-1,0 1-15,0 0 16,0 17 15,0-17-15,18-18-1,-18 35 1,17-18-16,1-17 16,-1 0 93,1 0-93,0 0 15,-1 0-15,-17-17-1,0-1 32,0 1-31,0-1 15,0 0 0,-17 18 0,-1 0-15,0 0 0,-34 0-1,34 0 1,0 0 15,1 0-15,-1 18 15,18 0 0</inkml:trace>
  <inkml:trace contextRef="#ctx0" brushRef="#br1" timeOffset="192027.2929">10566 13317 0,'17'0'15,"1"0"1,0 0-16,35 0 31,17 36-15,-35-36-16,-17 17 15,0-17 1,-18 18 62</inkml:trace>
  <inkml:trace contextRef="#ctx0" brushRef="#br1" timeOffset="192368.8252">10654 13511 0,'18'0'47,"-1"0"-31,36 0-1,-18 0 1,-17 0-1,-18 18-15,0 0 63</inkml:trace>
  <inkml:trace contextRef="#ctx0" brushRef="#br1" timeOffset="203665.126">11465 13123 0,'0'18'47,"0"0"-47,-17 35 15,17-36-15,0 18 16,0 1 0,0 17 15,0 0-16,0-18 1,35 0 0,-35-17-16,35 17 15,-17 0-15,-1-35 16,1 18 0,17 0-1,-35-1-15,36 1 16,-19-18-16,19 18 15,-19-1 1,19-17 0,16 0-1,-16 0 1,-19-35 0,19 0-1,-36-1 1,17-52-1,-17 53 17,0-71-17,0 88-15,0-17 16,0 17-16,0-17 16,-17 18-1,-1-19 1,0 1-1,1 17-15,-19 1 32,-16-1-17,16 0 1,19 18 0,-1 0 140,-17 0-141,-36 18 1,36 17 0,0-17 15,35 0-31,0-1 16,-18-17 15,18 18-16</inkml:trace>
  <inkml:trace contextRef="#ctx0" brushRef="#br1" timeOffset="204221.8848">12188 13635 0,'0'18'16,"0"-1"0,0 1-1,0-1 17,0 19-17,0-19 1,0 1-1,0 0 32</inkml:trace>
  <inkml:trace contextRef="#ctx0" brushRef="#br1" timeOffset="205400.6011">12418 13159 0,'0'-18'15,"0"0"17,17 1 15,1 17-47,0 0 15,-1 0 1,-17 17 15,18-17-15,0 36-1,-18-19-15,0 1 32,17-18-32,-17 35 0,0-17 15,0-1 16,0 19-15,0-1 0,0 18-1,-17-35 1,-1 17 0,0 0-1,18-17 16,0-1 32,-17-17-47,17 18-1,-18-18 1,18 18-1,18-18 64,17 0-64,18 17 1,0-17-1,0 0 1,-36 0-16,1 0 16,0 0-1</inkml:trace>
  <inkml:trace contextRef="#ctx0" brushRef="#br1" timeOffset="206337.5589">12894 13123 0,'18'0'94,"17"0"-78,-35 18 15,18-18-15,-1 18-1,-17-1 1,18 1-1,-18 0 1,0-1 0,0 18-1,0 1 1,0-1 0,-35 0-1,35 1 1,-18-19-1,0 1-15,1-1 16,17 1 0,-18 0-1,18-1 48,0 1-16,18-18-47,17 35 15,18-35 1,70 36 0,-52-36-1,-53 0 1</inkml:trace>
  <inkml:trace contextRef="#ctx0" brushRef="#br1" timeOffset="207771.5895">13406 13159 0,'0'-18'16,"-18"18"62,18 18-63,0-1 17,0 1-32,0 35 15,0-36 1,0 19-1,35-1 1,0-17 15,-17 17-15,17 0 0,-17 0-1,0 1 1,-1-19-1,-17 1-15,0 0 16,18-18-16,-18 17 16,0 1-1,0 0 1,-35-18 0,-36 17-1,18-17 16,0 0-15,36 0 0,17-17-1,-18-19 1,18 19 0,-18-36-1,18 35 1,0 0-1,18 18 1,17-17 0,-17 17-1,17-35 17,-17 17-17,-1 0 1,19-17-1,-36-18 1,17 18 0,1-18-1,-18 35 1,0 1 0,0-1 30,0 0-14,0 1-17,-18 17 17,18-18 14,-17 18-30,-1 0 0,0 0 15,1 0-15</inkml:trace>
  <inkml:trace contextRef="#ctx0" brushRef="#br1" timeOffset="209651.6561">14076 13564 0,'35'36'15,"53"17"1,1-18-1,-72-18 1,18-17 0,-17 18-1,0-18 1,-1 0 0</inkml:trace>
  <inkml:trace contextRef="#ctx0" brushRef="#br1" timeOffset="210043.9203">14288 13529 0,'-18'18'0,"0"17"15,1-35 1,-1 35 0,0-17-1,1 17 1,17-17 0,70-18 46</inkml:trace>
  <inkml:trace contextRef="#ctx0" brushRef="#br1" timeOffset="210948.2787">14605 13247 0,'0'0'0,"53"-71"16,-35 54 0,-1-1-16,1-17 31,17 17-15,-35-17-16,18 35 171,-18 17-155,0 1-16,0 17 31,0 36-15,17-18 0,1 17-1,0-17 1,-18 0-1,0 0 1,17-18 0,-17-17-16,0 0 15,0-1-15,0 1 16,18-18 62,0 0-78</inkml:trace>
  <inkml:trace contextRef="#ctx0" brushRef="#br1" timeOffset="211668.4059">15011 13282 0,'0'18'0,"0"-1"15,0 36 1,0-17-1,0-1 1,17 35 0,1-52-1,0 0 1,-1-1 0,19-17-1,-19 0 16,1 0-31,-1 0 16,1-17-16,0-1 16,-18-17-1,0-1 1,0-69 0,0 34-1,-36 1 1,-16 17-1,16 35 1,19 18 0,-1 0-16,0 0 15,1 0-15,-1 18 16,0 17 0,18-17-1,-17-1 1</inkml:trace>
  <inkml:trace contextRef="#ctx0" brushRef="#br1" timeOffset="212511.5649">15381 13335 0,'0'0'0,"0"35"0,0 1 0,0-19 15,0 18 1,0 1-1,18-36 1,-18 17 0,17-17-1,1 0 17,-18 18-17,18-18 63,-1 0-78,1-18 16,-18 1 0,18-1-16,-18-17 15,17 0-15,-17 17 16,0-17-1,0-1 1,-17 1 0,17 17-1,-18 18 1,18-17 0,-18 17-1,1 0 16,-1 0 1</inkml:trace>
  <inkml:trace contextRef="#ctx0" brushRef="#br1" timeOffset="213200.358">15963 13194 0,'-17'18'16,"-1"-1"-1,0 1-15,-35 35 16,0 17-1,1 1 1,34-18 0,0-36-1,18 1 1</inkml:trace>
  <inkml:trace contextRef="#ctx0" brushRef="#br1" timeOffset="213828.2238">15769 13106 0,'0'17'62,"18"-17"-46,-1 18-16,1 0 16,0-18-1,-1 0 1,1-18 0,-18 0-1,0-17 1,0 17-1,0 1 17,-18 17-17,1 0 1,-1 0-16,0 0 31</inkml:trace>
  <inkml:trace contextRef="#ctx0" brushRef="#br1" timeOffset="214552.3167">15981 13670 0,'17'0'16,"-17"18"-16,18-18 16,0 0-1,-1 0-15,1 0 32,0 0-17,-18-35 1,0 17-1,0 0 1,0 1 0,-18-1-1,0 0 1,1 18 0,-1 0-1,18 18 1,0 0-1,-18-18-15,18 17 63,0 1-47,0 0 15,0-1-16,0 1 1</inkml:trace>
  <inkml:trace contextRef="#ctx0" brushRef="#br1" timeOffset="215787.0854">16969 13247 0,'0'17'15,"35"-17"16,35 18-15,-17 0 0,18-1-1,-53-17 1,-1 0 0,-17 18 15</inkml:trace>
  <inkml:trace contextRef="#ctx0" brushRef="#br1" timeOffset="216072.4147">17004 13406 0,'18'0'16,"17"0"-16,0 0 15,0 0 1,1 0 0,-19 0-1</inkml:trace>
  <inkml:trace contextRef="#ctx0" brushRef="#br1" timeOffset="219128.1471">17709 12947 0,'0'-18'47,"53"1"-32,-17-1 1,-1 18 0,0 0-1,-17 0 1,-18 18-1,17-1 1,1 1-16,0 35 16,-1-18-16,-17-17 15,0 17 1,0 0 0,0 18 15,0-17-16,0-19 1,0 18 0,-17-17-1,-1 0 1,0 17 0,-17 0-16,35-17 15,-35 35 1,35-36-1,0 1 1,-18-18-16,18 18 0,0-1 16,0 1 46,-17-18-46,17 18 15,-18-18-15,0 0-1,1 35 1,17-17 0,17-18 124,54 0-109,-36 0-31,53 17 0,18-17 16,-18 0 0,-52 0-1,-36 18 32</inkml:trace>
  <inkml:trace contextRef="#ctx0" brushRef="#br1" timeOffset="220588.1918">18292 12965 0,'17'-18'0,"1"18"31,-1 0 32,1 0-48,0 0 1,-1 18 15,-17-1-15,18-17-1,-18 18-15,18 0 16,-18-1 0,17 36-1,-17-35 1,0-1-1,0 19 17,0-19-17,0 19 1,-17-1 0,-19 0-1,19-17-15,17 17 16,-18-17-1,0-1 1,18 1 0,0 0 62,0-1-78,-17 1 31,17-1-15,0 1-1,-18-18 1,53 0 156,-17 0-157,35 0-15,-35 0 16,52 0 0,-35 0-1,-17 0 1,0 0-16,-18 18 47,17-1 15</inkml:trace>
  <inkml:trace contextRef="#ctx0" brushRef="#br1" timeOffset="221011.3756">18697 13494 0,'18'0'15,"-18"17"1,18 19-16,-18-1 16,0 18-1,0-35 1,17-18 93</inkml:trace>
  <inkml:trace contextRef="#ctx0" brushRef="#br1" timeOffset="222455.7167">19032 12841 0,'-17'0'16,"-1"0"-1,0 0 1,1 18 0,17-1-1,0 1 1,0 0-1,0 17 1,17 18 0,1-35-16,0-1 15,-1 18-15,19-17 16,-1 35 0,18 18-1,-18-36 16,-35-18-31,18 19 16,-18-1 0,17-17-1,1-1 1,-18 19 0,0-19-1,-18-17 1,18 18-1,-53-18 1,18 17 0,-18-17-1,53-17 1,-17 17 0,-1-18-1,0-52 1,18 34-1,0 19 1,0-1 15,0 0-15,36 1 0,-1 17-1,0-35 1,36-1-1,-36 19 1,0-36 0,-17 53-16,-18-18 15,0 0-15,18 1 32,-1-1-17,-17-17 1,0 17-1,0-17 1,0 0 0,0-1-1,-35 1 1,0 0 0,-18 0-1,0 17 1,0 0-1,18 18 1,17 0 0,0 0-16,1 0 15,-1 0 17,-17 0-17,17 36 1,18-19-1,0 1 1,0-1 0,18 19-16</inkml:trace>
  <inkml:trace contextRef="#ctx0" brushRef="#br1" timeOffset="223533.1812">20126 12876 0,'-35'53'15,"17"-17"1,0-19-16,-17 89 16,-18-53 15,18 35-16,-18-17 1,18-18 0,-1 0-1,19-36-15,17 1 16,-18-18-16,18 17 16,-17-17-1,17 18 1,-18-18-1,0 18 1,18-1 15,-17-17-15</inkml:trace>
  <inkml:trace contextRef="#ctx0" brushRef="#br1" timeOffset="224337.5773">19808 12876 0,'0'18'47,"0"0"-31,18-1-1,0-17 32,-1-17-31,-17-1 15,0 0-15,0 1-1,0-1 1,0 0 0,-17 1 77,-1 17-61,0 0 30,18 17-46,0 1-1</inkml:trace>
  <inkml:trace contextRef="#ctx0" brushRef="#br1" timeOffset="225651.7064">19914 13458 0,'0'0'0,"18"18"62,0 0-30,-1-18-17,1 0 1,0 0 0,17 17-1,-18-17 1,1 0 15,0 0 16,-18-17-31,17 17-16,-17-18 15,0 0 1,0 1-1,0-1 1,-17 1 0,-1 17 15,-17 0-15,17 0-16,1 0 15,17 17 1,0 1-1,0-1 48,0 1-47,0 0 15</inkml:trace>
  <inkml:trace contextRef="#ctx0" brushRef="#br1" timeOffset="226657.5132">20937 12788 0,'0'18'47,"0"-1"-31,0 72-1,18 17 16,-18-18-15,0 0 0,-18 0-1,18 36 1,-35-54 0,17 1-1,18-18-15,0-36 16,18-52 93,0 17-93,-1 1-16,-17-1 15</inkml:trace>
  <inkml:trace contextRef="#ctx0" brushRef="#br1" timeOffset="227618.049">21008 12894 0,'18'-18'15,"-1"18"-15,-17-17 16,35-1-1,1 18 17,-36-18-17,17 18-15,1 0 16,-18 18-16,35 17 16,-17 1-1,0-1 16,-18 0-15,17 1 0,-17-1-1,0 18 1,0-36 0,0 1-1,-17 0 16,-1-18-31,0 0 16,1 0 0,-1 0 31,0 0-1,1 0 1,-1 17-31</inkml:trace>
  <inkml:trace contextRef="#ctx0" brushRef="#br1" timeOffset="228524.8629">21026 13194 0,'17'0'47,"1"0"0,-1 0-31</inkml:trace>
  <inkml:trace contextRef="#ctx0" brushRef="#br2" timeOffset="235054.9508">4392 14923 0,'0'-18'0,"-70"18"47,17 0-31,35 0 0,-35 0-1,35 0 1,1 35-1,-18-17 1,17 17 0,0-17-1,18 17 1,0-17 0,-17-18-1,17 17 1,0 1-16,0 0 31,0-1-31,0 18 16,0 18-1,17-17 1,19-19 0,16 1-1,1 0 1,0-18-1,-17 0 1,-19 0-16,1 0 16,17 0-1,-17 0-15,17 0 16,-35 17 0</inkml:trace>
  <inkml:trace contextRef="#ctx0" brushRef="#br2" timeOffset="235943.0933">4392 14623 0,'35'17'47,"1"19"-47,17 16 0,35 54 15,18 18 1,-36-36-1,18 18 1,-70 0 0,-18-53-1,0 17 1,0 18 0,-18-17-1,-17-36 1,17 18-1,1-18 17,-1-35 61</inkml:trace>
  <inkml:trace contextRef="#ctx0" brushRef="#br2" timeOffset="238487.8289">6103 15046 0,'18'-18'16,"-18"1"-16,35-36 16,-17 35-1,17-17 1,0 17-1,-17 18 1,-1 0-16,1 0 47,0 18-16,-1 17-15,1 0-1,-18 1 1,0 34 0,0-34-1,-18 34 1,-17-17 0,-18 0-1,18 17 1,0-34-1,17-19-15,18 1 16,-18-18-16,18 18 16,0-1-1,18 1 63,35 0-78,-35-18 16,52 17 0,36 1-1,17 0 17,-70-18-17,-35 0 1</inkml:trace>
  <inkml:trace contextRef="#ctx0" brushRef="#br2" timeOffset="239615.3008">6597 15081 0,'0'-17'0,"0"-1"32,0 0-32,0 1 31,0-19-15,18 19-1,17-1 1,-17-17-1,17 35 1,-18 18 31,1-1-31,-18 1-16,18-18 15,-1 17-15,-17 1 16,0 0-1,0 35 1,-35-18 0,0 0-1,17-17 1,18-1 46,0 1-62,18-18 16,52 35 0,19-17-1,-54 17 1,0 1 0,0 16-1,-17 1 1,-18-35-1,0 35 1,0-35-16,-35 17 16,17-35-1,0 0 1,-34 0 0,16 0-1,19 0 1,-1 0-1,0 0 1,-17 0 0,35-18 31</inkml:trace>
  <inkml:trace contextRef="#ctx0" brushRef="#br2" timeOffset="240972.1867">7003 14993 0,'17'0'141,"19"0"-126,69 0 1,-34 0 0,0 0-1,-1 0 1,1 18 15,-1-1-15,-17 1-1,-35-18 1,-18 18 0,17-18-1,-17 17 1,0 1 0,0 17-1,0 18 1,-17 0-1,17-35-15,-18-1 16,0 1-16,18 0 16,0 17 15,-17-35-31,17 17 16,-18 19-1,1-19 1,-1-17 15,18 18-15,0 0-1,-18-18 1,18 17 0,0 1 15,-17-18-31,17 18 15,-18-18 17,18 17-17,-18-17 1,18 18 62</inkml:trace>
  <inkml:trace contextRef="#ctx0" brushRef="#br2" timeOffset="241337.5138">7285 15381 0,'18'0'16,"-1"0"-16,36 0 15,-35 0 1,17 0-16,-17 0 16,35 0-16,-18 0 15,-18 0-15,1 0 16,0 0-16,-1 0 15,1 0 1,-18 18 0</inkml:trace>
  <inkml:trace contextRef="#ctx0" brushRef="#br2" timeOffset="242084.4879">8184 15293 0,'18'18'32,"17"-1"-17,-17 1 1,53 35-1,-19-18 1,-16-17 0,17-1-1,-36-17 1,1 0 0,-18 18-1,18-18 1</inkml:trace>
  <inkml:trace contextRef="#ctx0" brushRef="#br2" timeOffset="242486.3194">8467 15311 0,'-18'0'16,"18"17"0,-71 54-1,36-36 1,0 18 0,17-35 15,18-1-16,0 1 17</inkml:trace>
  <inkml:trace contextRef="#ctx0" brushRef="#br2" timeOffset="245628.1484">9349 14993 0,'-18'0'31,"18"18"-31,-18 17 0,18-17 47,0-1-31,0 1-1,0 0-15,0 17 16,18-18-16,0 1 16,-18 0-16,35-1 31,-35 1-15,18 0-1,17-1 1,-18 1-1,1 0 1,0-1 15,-1-17-15,1 0-16,0 0 16,-1 0-16,1 0 15,17 0 1,-17-17-1,17-1 1,-17 0 0,-18 1-1,17-1 1,-17-17 0,0 17-1,0-35 1,0 18-1,-17 0 1,-1 17 0,0 0-1,18 1-15,-17-1 16,-18 18-16,-18-35 16,0 35-1,35-18 1,-17 18-1,35-17 1,-18 17 62,-17 0-62,17 17-1,-17 1 1,17-1 0,18 1-16,-17-18 15,17 18 1,0-1-16,0 1 31,35 0-31</inkml:trace>
  <inkml:trace contextRef="#ctx0" brushRef="#br2" timeOffset="246153.7416">9825 15363 0,'0'18'16,"0"0"0,0-1-1,0 19 1,0-1-1,0-17 1</inkml:trace>
  <inkml:trace contextRef="#ctx0" brushRef="#br2" timeOffset="247239.0688">9895 15046 0,'0'-18'32,"0"1"14,36 17-46,-19-18 16,19 18 0,-19 0-1,1 18 17,0-18-1,-18 17-31,17-17 15,-17 18 1,0 17 0,0-17-16,0 0 15,0-1-15,0 18 16,0-17-16,-35 35 31,35-18-15,-18 1-1,18-19 110,36-17-109,-19 0-16,18 0 16,1 18-16,-19-1 15,1-17-15,-18 18 16,18-18 0,-18 18-1,17-18 32,-17 17-31,18-34 15</inkml:trace>
  <inkml:trace contextRef="#ctx0" brushRef="#br2" timeOffset="248115.5212">10248 15081 0,'0'-17'31,"18"17"-15,17 0 0,-17-18-1,-1 18 16,1 0-15,0 0-16,-1 0 16,19 35-1,-36 1 1,17-19 15,-17 18-15,0 1-1,-17-1 1,-19 0 0,19-17-1,17 0 32,0-1-16,17 1 1,19-18-17,-1 0 17,-17 0-32,34 0 15,-34 0 1,17 0-1,-35-18 64</inkml:trace>
  <inkml:trace contextRef="#ctx0" brushRef="#br2" timeOffset="249394.6577">10707 14958 0,'0'17'78,"17"19"-78,1-19 16,0 19-1,52 52 17,-52-71-17,17 19 1,-35-19-1,18-17 1,-1 18 0,19 17-1,-36-17 1,0 0 0,0-1 15,-18-17 0,0 0-15,-34 0-1,-1 0 1,35-17 0,0 17-1,18-18 16,-17 0-15,17-17 0,0 17-1,17 1 1,1 17 0,17-18-1,1 0 1,-19 18-1,-17-17-15,18 17 16,-18-18 0,17 18 15,1-17-15,-18-1-1,0 0 1,0-17-1,0 17 1,0-17 0,-18 17-16,1-17 15,-18 18 1,17 17 0,0 0 15,1 0 31,-1 17-46,18 1 0,0-1-1,-18-17 1,18 36-16</inkml:trace>
  <inkml:trace contextRef="#ctx0" brushRef="#br2" timeOffset="250811.142">11571 15134 0,'18'0'63,"-1"0"-48,19 0-15,-1 0 16,0 0-16,1 0 16,-19 0-1,1 0 1,-1 18 0,-17-1 30</inkml:trace>
  <inkml:trace contextRef="#ctx0" brushRef="#br2" timeOffset="251121.2445">11642 15240 0,'0'18'0,"53"-18"15,0 0 1,-36 0-1,18 0 1,-17 0 0,0 0-1,-18 17 1</inkml:trace>
  <inkml:trace contextRef="#ctx0" brushRef="#br2" timeOffset="260490.6063">12700 14676 0,'0'17'31,"0"1"-31,0 17 16,18 0-1,-1 18 1,-17-35 15,36 53-15,-1-19-1,18 1 1,-53-35-16,17-18 16,-17 35-16,18-35 0,0 18 78,-1-18-63,1 18-15,17-1 16,-17 1 0,17-1 15,-17 1-15,-18 0-1,17-1 1,-17 1-1,0 0 1,0-1 15,-17-17-15,17 18 0,-35-18-16,17 0 15,-17 18 1,17-1-16,0-17 15,1 0 1,-1 0 0,0 0 15,1 0-31,-1 0 31,0 0-15,-17-17-1,18 17 1,17-18 0,-18 18-1,0 0 1</inkml:trace>
  <inkml:trace contextRef="#ctx0" brushRef="#br2" timeOffset="261158.6023">12788 14693 0,'0'0'0,"35"-35"15,-17 35-15,-18-18 16,18 18 0,-1 0 15,19 0-15,-1 0-1,0 0 1,18 0-1</inkml:trace>
  <inkml:trace contextRef="#ctx0" brushRef="#br2" timeOffset="261975.8332">13300 14640 0,'0'18'62,"0"0"-62,0-1 16,0 1 0,17 35-16,-17 17 15,18-17 1,0-35 0,17 17-1,-17-17 16,34 17-15,-16-17 0,34-1-1,-52-17 1,17 0-16,1 18 16,-1-18-1,0 18-15,18-18 16,0 0-1,-35 0 1</inkml:trace>
  <inkml:trace contextRef="#ctx0" brushRef="#br2" timeOffset="262432.8076">13582 14905 0,'-18'0'0,"1"53"16,17 53-1,0-18 1,0-35-1,17 0 1,1-36 0,-18 1-1,18-18 32,-1 0 0</inkml:trace>
  <inkml:trace contextRef="#ctx0" brushRef="#br2" timeOffset="263210.2687">14376 14746 0,'0'18'16,"0"35"-1,0-18-15,0 18 16,0 0-16,0-18 15,0 18-15,17-18 0,-17 36 16,18-1 15,-18-34-15,0-1 0,0-17 15</inkml:trace>
  <inkml:trace contextRef="#ctx0" brushRef="#br2" timeOffset="263604.9015">14411 15311 0,'18'0'46,"-1"-18"-30,1 0 0,17-17-1,-17 0 1,17 17 0,-35 0-1</inkml:trace>
  <inkml:trace contextRef="#ctx0" brushRef="#br2" timeOffset="263997.6737">14446 15222 0,'0'18'0,"0"0"0,18-18 15,0 17 1,17 1 0,18 0-1,-36-1 1,1 1 15,17-1-15,-17-17-1,0 36 1,-1-36 0</inkml:trace>
  <inkml:trace contextRef="#ctx0" brushRef="#br2" timeOffset="264900.7901">14870 15152 0,'-18'-18'0,"0"18"47,1 18-31,17-1-1,0 1 1,0 17 0,0-17-1,17 17 1,1-17 15,0-18-15,-1 0-1,1 0 1,0-35 0,-18-1-1,0 1 1,0 17-1,0 1 1,0 52 78,0 36-94,0-36 15,17 18 1,1 70 0,-1 1-1,-17 17 1,0-53 0,0-35-1,0-35 1,-17-18-1,-1-18 1,1-35 0,-19 18-1,1 0 1,17 35 0</inkml:trace>
  <inkml:trace contextRef="#ctx0" brushRef="#br2" timeOffset="266032.4215">15893 14623 0,'0'17'16,"0"1"-1,0 35-15,0-18 16,0-17-16,0 35 0,0-36 15,0 19 1,0 52 0,0-35-1,0 17 1,0-34-16,0-1 16,0-18-1,0 1 1,0-36 140,0 1-156,0-1 16,0 1-1</inkml:trace>
  <inkml:trace contextRef="#ctx0" brushRef="#br2" timeOffset="267072.9828">15804 14517 0,'18'0'16,"0"0"0,-1 0-1,36 0 1,-17 0-1,-19 0-15,1 0 47,17 0-31,-35 17 0,71 19 15,-54-1-31,1-17 15,17-1-15,-35 1 16,18 17 0,-18-17-1,0-1 1,0 1 0,0 0-16,0-1 31,0 1-16,-18-18 1,1 0 15,-1 0-15,0 0 0,-17 0-1,17 0 1,-17 0-1,-18 0 1,36 0 109,17 18-109,-18-18-1</inkml:trace>
  <inkml:trace contextRef="#ctx0" brushRef="#br2" timeOffset="271104.3247">17480 15363 0,'0'0'0,"0"18"0,18-18 62,-1 0-62,1 0 16,0 18-1,-1-18 1</inkml:trace>
  <inkml:trace contextRef="#ctx0" brushRef="#br2" timeOffset="288052.7822">12612 15628 0,'53'0'62,"0"0"-62,35-18 16,-18 18-16,1-17 16,35 17-16,-53 0 0,0 0 15,17 0 1,-35 0-1,1 0-15,-19 0 16,1 0-16,0 0 0,17 0 16,35 0 15,1 0-15,53 0-1,-36 0 1,0 0-1,0 0 1,0 0 0,-35 0-1,35 0 1,-52 0-16,17 0 16,0 0-16,-36 0 0,18 0 15,36 0 1,0 0-1,-36-18 1,18 18 0,-18 0-1,0 0 1,1 0 0,16-17-1,-34 17 16,53 0-15,-18 0 0,0 0-1,17 0 1,-17 0 0,18 0-1,-19 0 1,54 0-1,-35 0 1,35 0 0,-18 0-1,-18-18 17,1 18-17,52 0 1,-52 0-1,-36 0 1,53 0 0,-17 0-1,-18 0 1,35 0 0,-53 0-16,1 0 15,-19 0-15,19 0 0,-1 0 16,0 0-1,0 0 1,18 0 0,0 0-1,18 0 1,-1 0 0,-52 0-1,17 0 1,-17 0 15,17 0-15</inkml:trace>
  <inkml:trace contextRef="#ctx0" brushRef="#br2" timeOffset="290016.8443">12594 15840 0,'53'0'16,"18"0"-1,105 0 1,53-18-1,18 18 1,-35 0 0,-18-18 15,-141 18-31,53 0 16,-53 0-16,0 0 15,35 0-15,0 0 16,-35 0-16,0 0 15,70 0 1,18 0 0,36 0-1,-71 0 1,105 0 0,-87 0-1,17 0 1,-106 0 15,-17 0-31,17 0 16,-17 0-16,17-17 15,18 17 1,-35-18-16,34 18 16,1 0-1,-35 0-15,70 0 16,-17 0-1,-1 0 1,1 0 0,17 0-1,-17 0 1,70 0 15,-53 0-15,88 0-1,-105 0 1,17 0 0,-17 0-1,-36 0 1,18 0-16,-18-17 16,-17 17-16,17 0 15,0-18-15,-17 18 16,0 0-16,-1 0 15,1 0 1,17 0 0,0 0-1,1 0 1,-19 0 0,1 0-1,0 0 1</inkml:trace>
  <inkml:trace contextRef="#ctx0" brushRef="#br3" timeOffset="300106.305">22278 8026 0,'-71'0'0,"18"0"15,18 35 1,-18-35-16,0 35 16,36-35-1,17 18 16,-18-18 1,18 35-17,-18-17 1,18 17 0,-17 0-1,17-17 1,0 0-1,0 17 1,0 18 0,17-18-16,1 0 15,-18-17-15,0 17 0,18-17 32,-1 35-32,-17-18 31,0-17-16,18-1 1,-18 1 0,18 17-1,-1-17 1,1 0 0,-18 17-1,35 0 1,0 0-1,1 18 1,-1-17 0,0-1-1,-17-35-15,17 18 16,-35-1-16,18-17 16,17 35-1,0-35 1,36 36 15,-36-19-15,71 19-1,0-19 1,0 1 0,88 0-1,-124-1 1,-17-17-1,35 18 1,-70-18 0,0 18-16,-1-18 15,1 0-15,0 0 0,17 17 16,35 1 15,72-1-15,-107-17-1,0 0-15,53 0 16,-70 18-16,0-18 16,52 18-1,18-18 1,18 35 0,0-17-1,0 17 1,0 0-1,-36-17 1,-17-18 0,18 17-1,-54-17-15,1 0 16,17 0-16,1 0 16,-1 0-16,-18 0 15,19 0 1,-19 0 15,19-17-15,-19 17-1,36-18 1,0 1 0,-18 17-1,-17-18 1,17 18-1,-17-18 1,0 1 0,17-1-1,-17 18-15,17-35 32,-18 17-17,1 18 1,0-18-1,-1-17 1,1 18 0,-18-1-1,0 0 1,18-35 0,-1 36-1,-17-54 1,0 36-1,0-18 1,0 35 0,0-17-1,-35-36 1,35 36-16,-18 0 16,-17-71-1,17 71 1,-17-18-1,-35-53 1,17 35 0,35 54-1,0-18 1,1 17 0,-1 0-1,0 1 1,-17-1-1,0 0 1,-71-35 0,71 53-16,-71-35 15,71 35-15,-18-17 0,-53-1 32,-53 0-17,18 1-15,71-1 16,-19 0-1,1 18 1,53 0 0,-18 0-1,35-17 1,-35 17 0,18 0 15,-35 0-16,34 0 1,-52 0 0,70 0-1,1 0 1,-18 0 0,17 0-16,-17 0 15,-1 0 1,-17 0-1,18 0 1,-18 0-16,-17 0 16,34 0-1,19 0 17,-1 0-17,0 0 1,-17 0-1,0 0 1,-18 0 0,0-18 15,0 18-15,36 0-1,-1 0-15,-17-18 16,-1 18-1,19 0 1,-1 0 31,0 0-31,-52 18-1,17-18 1,0 35-1,35-35 1,1 0 0</inkml:trace>
  <inkml:trace contextRef="#ctx0" brushRef="#br3" timeOffset="303949.634">22119 8961 0,'-17'0'47,"-19"17"-47,1 1 15,-53-18 1,17 17 15,18 1-15,18-18-1,0 18 1,-18-1 0,18-17-1</inkml:trace>
  <inkml:trace contextRef="#ctx0" brushRef="#br3" timeOffset="304511.2326">20849 9278 0,'-17'0'31,"-1"0"-15,-17 0 15,-1 18-15,19-1-16,-36-17 15,35 18 1,-17 17-1,0-35 1,17 18 15,-17 0-15,-1-1 0,1 1-16,17-18 15</inkml:trace>
  <inkml:trace contextRef="#ctx0" brushRef="#br3" timeOffset="305088.0527">19932 9684 0,'-18'0'0,"1"17"15,-1 1 1,-17-18 15,-18 35-15,35-35-1,-70 53 1,17-17 0,-17-1-1,35 0 1,-35 18-16,53-53 16,17 18-16,-17-1 0,0 1 15,-1 0 1,1-1-1,17-17-15,-34 18 32,16-1-17</inkml:trace>
  <inkml:trace contextRef="#ctx0" brushRef="#br3" timeOffset="305535.488">18591 10301 0,'-17'0'16,"-1"18"-1,0-1-15,1-17 16,-1 18-1,-17 0 1,0 17 0,-18-17-1,17 17 1,1-17-16,-18 17 16,18-18-1,0 1 1,-1 0-16</inkml:trace>
  <inkml:trace contextRef="#ctx0" brushRef="#br3" timeOffset="305984.922">17674 10813 0,'0'0'0,"-35"17"16,0-17 0,35 18-16,-18 0 31,-17 17-16,-18-18 1,18 1 0,-18 17-1,17-17 1,-17 0-16,36-1 16</inkml:trace>
  <inkml:trace contextRef="#ctx0" brushRef="#br3" timeOffset="306435.0038">16669 11289 0,'0'0'0,"-18"0"0,-35 18 15,0 17 1,-35 0 0,-18-17-1,18 35 1,-18-18 0,-35 35 15,35-52-16,53 17 1,18-17-16</inkml:trace>
  <inkml:trace contextRef="#ctx0" brushRef="#br3" timeOffset="306902.9449">14993 11889 0,'0'0'16,"-35"0"-16,17 17 15,1-17-15,-19 0 31,19 18-15,-36 0 0,-18-1-1,1 1 1,17-1 0,17-17-1,1 0-15</inkml:trace>
  <inkml:trace contextRef="#ctx0" brushRef="#br3" timeOffset="307353.3929">13988 12047 0,'0'0'0,"-89"18"16,72-18-16,-18 0 15,-71 0 1,53 18 0,-71-1-1,89-17 1,-18 18-1,0 0 1,-53-1 0,71-17-1,-71 18-15</inkml:trace>
  <inkml:trace contextRef="#ctx0" brushRef="#br3" timeOffset="307854.0981">12047 12383 0,'-17'0'15,"-1"0"1,0 0-16,1 0 16,-18 0-1,17 0-15,-17 0 0,-1 0 16,-17 0-1,1 0 1,-1 0 0,17 0 15,1 0-31</inkml:trace>
  <inkml:trace contextRef="#ctx0" brushRef="#br3" timeOffset="308436.823">10866 12206 0,'0'0'0,"0"-18"0,-18 18 32,18-17-32,-18 17 15,-17 0 1,0-18 0,17 18-1,-35-17 1,0 17 15,36 0-31,-19 0 16</inkml:trace>
  <inkml:trace contextRef="#ctx0" brushRef="#br3" timeOffset="309000.8974">9613 12012 0,'-17'0'16,"-19"18"-16,19-18 15,-19 17 1,-17-17 0,1 36-1,-1-19 1,0 1-1,35-18-15,-17 18 32,17-1-32,1-17 15,-1 18 1,0-1 0,-52 19-1</inkml:trace>
  <inkml:trace contextRef="#ctx0" brushRef="#br3" timeOffset="309554.0298">8502 12453 0,'-18'0'15,"18"18"1,-17-18-16,-1 17 16,0 1-1,1 0 1,-1-18 0,0 17-1,-17 19 1,18-19-1,-19 18 1</inkml:trace>
  <inkml:trace contextRef="#ctx0" brushRef="#br3" timeOffset="310372.0637">7885 12894 0,'0'0'0,"-18"18"16,0-1 0,1-17-16,-1 18 15,0 17 1,1-17-1,-1 0 1</inkml:trace>
  <inkml:trace contextRef="#ctx0" brushRef="#br3" timeOffset="312016.0355">7444 13529 0,'-18'18'16,"0"-1"15,18 36-31,-17-17 16,17-1-1,-18 0 1,18 0-1,0-17 1,0 17 0,0-17 15,0 0-15</inkml:trace>
  <inkml:trace contextRef="#ctx0" brushRef="#br3" timeOffset="313304.942">7214 14164 0,'0'18'31,"0"-1"-15,0 1 0,0 17-1,0-17 1,0 0 0,0-1-1,0 1 1,0-1-1,0 1 17,-17-18-32,17 18 31,0-1-15,0 1-1,0 0 1,0-1 46,0 1-30,-18 0-17,18-1 1,0 1-1</inkml:trace>
  <inkml:trace contextRef="#ctx0" brushRef="#br3" timeOffset="314552.2651">6932 14464 0,'18'18'32,"-1"17"-17,19-18-15,17 36 31,-36-17-15,18-36 0,-17 17-16,0 1 15,-1-18 1,-17 18 0,0-1-1,0 1 1,18-18 15,-18 17-15,0 1 31,18-18-32,-1 0 79,1 0-78,35-35-1,35-18 1,-35 18-1,-18 17 1,-17 0 0,0 18-1,-18-17 1,17 17 0,1 0-1</inkml:trace>
  <inkml:trace contextRef="#ctx0" brushRef="#br3" timeOffset="326320.8503">17657 12647 0,'-18'0'47,"0"0"-31,1 0-1,-36 18 1,0 17 0,18-17-16,35-1 15,-18-17 1,18 18-16,-18 0 15,18 17 1,-17-35 0,17 17-1,0 1 1,0 0 0,0 17-1,0 18 16,0 0-15,0-18 0,0 71-16,0-53 15,0-18 1,17 0 15,-17 1-31,0-19 31,18-17-31,-18 18 16,0 0-16,0-1 16,0 1-1,18 0-15,-1 17 16,1 0 15,-1 18-15,1-18-16,0-17 15,-1 17 1,1-17 0,0 17 15,-1-35-15,19 35-16,-1 1 15,-18-36 1,1 17-16,0 1 15,17 0 1,-17 17 31,35 0-47,-1-17 16,1 17-1,-17-17 1,70 17 15,-54-17-15,1-1-16,0-17 15,0 18 1,0-18 0,18 18-1,-1-1 1,-17-17-16,-18 0 15,54 0 1,-36 0-16,105 0 16,-122 0-1,69 0-15,-16 0 16,52 18 15,0-1-15,-71 1-16,36-18 15,71 18 1,-89-18 0,71 0-1,-54 0 17,1 0-17,35 0 1,-53 0-1,-35 0-15,18 0 16,-36 0 0,18-18-16,18 0 15,-18 18 1,0-17 0,-18-1-1,0 18 1,18-17-1,-18-1 1,18 0 15,0-17-15,-35 17-16,17 1 0,-17-1 16,17 0-1,0-17 1,18 0-1,18-36 1,-36 36 0,-17 0-1,-18 0 17,35-1-17,-35 19 1,18-1-1,-18 0 1,0-17 0,17 17-1,-17-17 1,18 0 0,-18-36-1,17 18 1,-17 36-16,0-19 15,0 19 1,0-18-16,0 17 16,0-35-1,-35-18 1,-18 1 0,36 35-1,-36-36 1,0 36-1,-18-18 1,18 18 0,-35-1-1,-71-34 1,124 70-16,0-18 16,0 0-16,-18 18 15,-36-17 1,-52 17-1,53-18 1,53 18-16,-89 0 16,-34 0-16,105 0 15,-177-17 1,125 17 0,-19 0-1,36 0 16,17 0-15,1 0 0,-1 0-1,-17 17 1,53-17-16,-36 0 16,36 0-16,-18 0 0,35 0 15,1 0 1,-1 0-1,0 0 1,1 0-16,-54 0 16,18-17-16,0 17 15,-52-18 17,16 0-17,-16 1 1,34 17-1,-35 0 1,36 0 0,-54 0-1,18 0 1,89 17-16,-36-17 16,0 0-16,35 0 0,-17 0 15,17 0 1,-17 18-1,35 0 79,-18-18-31,18 17-48,-17-17 1,17 18 0</inkml:trace>
  <inkml:trace contextRef="#ctx0" brushRef="#br3" timeOffset="328556.6616">17480 13564 0,'-17'0'31,"-19"0"1,19 0-32,-19 0 15,19 0 17,-1 0-17,0 0 1,1 0-16,-36 0 15,18 0-15,17 0 0,-35 0 16,18 0 0,17 0 15,-17 0-15</inkml:trace>
  <inkml:trace contextRef="#ctx0" brushRef="#br3" timeOffset="329318.5435">16722 13582 0,'-18'0'47,"0"18"-32,1-18 1,-19 0 0,36 17-16,-17-17 31,-18 0-16,-1 0 1,1 0 0,17 0-1,18 18 1,-17 0 0,-1-18-1,0 0 1</inkml:trace>
  <inkml:trace contextRef="#ctx0" brushRef="#br3" timeOffset="329985.3359">16157 13723 0,'-17'0'31,"-19"18"1,19-1-32,-36-17 15,35 0 1,-17 18-1,17-18 1,-17 18 0,0-1-1,-18-17 1,0 18 0,35-18-1,1 18 63,-1-18-62</inkml:trace>
  <inkml:trace contextRef="#ctx0" brushRef="#br3" timeOffset="330604.215">15416 13917 0,'-17'0'16,"-1"0"31,-17 0-16,0 18-15,-36-18-1,18 17 1,35-17 0,-17 0-16,18 0 15,-1 0 1,18 18 46,-18-18-46,1 0-16</inkml:trace>
  <inkml:trace contextRef="#ctx0" brushRef="#br3" timeOffset="331170.2676">14676 14005 0,'-18'0'47,"0"0"-32,-17 0 1,17 0 0,-17 0-1,17 0 1,-17 0 0,0 18-1,-18-18 1,0 0-1,35 0 1,-17 0 0,18 0-1,-1 18 1,-17-18 0,17 0 15,-17 0-16</inkml:trace>
  <inkml:trace contextRef="#ctx0" brushRef="#br3" timeOffset="331692.4644">13794 14058 0,'-18'0'16,"0"0"0,1 0-16,-1 0 31,0 0-16,1 0-15,-1 0 32,1 0-32,-1 0 0,0 0 15,1 0 1,-19 0 0,19 0-16,-1 0 31,0 0-16,1 0-15,-1 0 16</inkml:trace>
  <inkml:trace contextRef="#ctx0" brushRef="#br3" timeOffset="332370.5594">13088 14093 0,'-18'0'31,"-17"0"-15,0 0-16,0 0 15,-1 0 1,1 0 15,17 0-31,1 0 16,-1 0-16,-17 0 15,17 0 1,-17 0 0,17 0-1,1 0 1,-1 18-1,0-18 1,1 0 0,-1 0-1,-17 0 1</inkml:trace>
  <inkml:trace contextRef="#ctx0" brushRef="#br3" timeOffset="332934.9916">12171 14146 0,'0'0'16,"-18"0"-16,1 0 0,17 18 16,-89 0-1,-52-1 1,53 1-1,35-18 1,0 18 0,18-18-1,17 0 17,1 17-17,-1 1 1,0-18-1,1 0 1,-1 0-16,0 0 16</inkml:trace>
  <inkml:trace contextRef="#ctx0" brushRef="#br3" timeOffset="333820.5382">11236 14305 0,'-18'0'63,"1"0"-48,-19 18 1,1-1-16,0-17 31,17 18-15,1 0-1,-1-18 64,0 17-79,1-17 15,-19 0 1,19 18-1,-1 0 1,0-18-16,18 17 78,-17-17-62</inkml:trace>
  <inkml:trace contextRef="#ctx0" brushRef="#br3" timeOffset="335519.558">10760 14499 0,'-18'0'78,"0"18"-62,-17-1-1,35 1-15,-17-18 16,17 18-16,-18-1 15,0 1 157,18 0-156,-17-18 0,17 17-1</inkml:trace>
  <inkml:trace contextRef="#ctx0" brushRef="#br3" timeOffset="336482.9296">10478 14429 0,'17'0'15,"-17"17"-15,0 1 16,35 35 0,-17 17-1,-18-17 1,18-53 0,-18 18-1,0 0-15,0-1 16,0 1-16,0-1 15,0 1 1,17-18 140,1 0-124,0 0-17,17 0-15,0 0 16,0-18-1,18 1-15,18-1 16,-36 1-16,-17 17 16,-18-18-1,17 18 1,1 0 109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16:37.73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7250 7849 0,'17'0'62,"1"0"-46,0 0 15,-1 0-15,1 0-16,-18 18 16,17-18-1,-17 18 1,18-18-16,-18 17 15,18-17 1,-1 0 0,-17 18-1,18-18-15,-18 18 16,18-18 0,-18 17-1,17-17 1,-17 18-1,18-18-15,-18 17 32,18-17-17,-1 0 1,-17 18 0,18-18-16,-18 18 31,17-18-31,1 17 15,0-17 17,-1 18-17,1-18 1,-18 18-16,18-18 31,-18 17-31,17-17 16,-17 18-1,18-18 1,-18 18-16,18-18 16,-1 0-1,1 17 17,-18 1-32,17-18 15,1 17 1,0-17 15,-18 18-31,17-18 16,-17 18 15,18-18-31,0 0 31,-18 17-15,17-17-1,-17 18 1,0 0 0,18-18-1,0 0 17,-1 0-17,-17 17 1,0 1 15,18-18-15,0 18-1,-1-18 32,-17 17-31,18-17-1,-1 0 17,-17 18-32,18-18 93,0 0-77,-18 17 62,17-17-62,-17 18 468,0 0-421,18-18-63,0 0 187,-1 0-124,1 17 15,-18 1-63,18-18 1,-18 18 15,17-18 1,1 0-1,-1 0 78,-17 17 1</inkml:trace>
  <inkml:trace contextRef="#ctx0" brushRef="#br0" timeOffset="21151.48">22260 7691 0,'0'17'375,"0"1"-282,-17-18 1,17 17 16,0 1 311,0 0-374,0-1-15,0 1-17,0 0 32,0-1 125,0 1-94,0 0 31,0-1-62,0 1 94,0 0-110,0-1 16,0 1 0,0-1-16,0 1 16,0 0 0,0-1 0,0 1 125,0 0-125,0-1 46,0 1-15,0 0-46,0-1 15,0 1 31,0-1-31,0 1 31,-18-18-63,18 18 1,0-1 62,0 1 281,0 0-296,0-1-16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18:32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8520 8167 0,'0'17'15,"-18"-17"-15,0 0 16,1 0-1,17 18 1,-18-18 0,18 18-1,0-1-15,-18-17 16,18 18 15,0 0-31,-17-18 16,17 17-1,0 1-15,-18-18 16,18 18-16,0-1 16,0 1-1,0-1-15,-18 1 32,18 0-17,0-1-15,0 1 31,0 0-31,0-1 16,0 1 0,0 0-1,0-1 1,0 1-16,0 0 16,0-1-1,0 1 1,0-1-1,0 1-15,0 0 16,0-1 15,18 1-15,-18 0 0,18-18-1,-18 17-15,0 1 0,17-18 31,-17 18-31,0-1 16,0 1 0,18-18-16,0 0 31,-1 0-15,-17 17-16,18-17 31,0 18-31,-1-18 15,1 0 1,0 0-16,-1 0 16,1 0-1,-18 18-15,17-18 0,1 0 16,0 0 0,-1 0 15,1 0-16,0 0-15,-1 0 32,-17-18-32,18 18 0,0 0 15,-18-18-15,17 18 16,1-17 0,-18-1-1,0 1-15,17 17 16,-17-18-1,0 0-15,18 18 16,-18-17 0,0-1-1,0 0-15,18 18 16,-18-17-16,0-1 16,0 0-16,0 1 15,0-1 1,0 1-16,0-1 15,0 0-15,17 18 0,-17-17 16,0-1-16,0 0 16,0 1-1,0-1-15,0 0 0,0 1 32,0-1-32,0 0 31,0 1-16,0-1-15,0 1 16,0-1 0,0 0-1,0 1 32,-17 17-31,17-18-1,-18 18 1,0 0 0,18-18-16,0 1 31,-17 17-15,17-18 15,-18 18-16,1-18 32,17 1 0,-18 17-16,0 0-15,1 0 62,-1 0-62,0 0-1,18-18 17,-17 18-1,-1 0 0,0 0 16,1 0-31,-1 0-1,1 18 32,17-1-31,-18-17-16,0 0 15,18 18 17,-17-18-32,17 18 15,-18-18-15,18 17 32</inkml:trace>
  <inkml:trace contextRef="#ctx0" brushRef="#br0" timeOffset="2234.21">9137 8149 0,'0'18'47,"0"-1"-31,0 1-16,0 0 15,0-1 1,0 1 15,0 0-15,0-1-16,0 1 15,0 0 1,0-1-16,0 1 31,0-1-31,0 1 31,0 0-15,0-1 0,0 1 15,0 0-15,0-1-16,0 1 31,0 0-16,0-1 1,0 1 0,0 0-1,-18-1 17,18 1-17,0-1 1,0 1 15,0 0-15,0-1 15,0 1-31,0 0 16,0-1 30,0 1-14,0 0 15,0-1 15,0 1-15,18-18 47,0 0-79,-1 0 1</inkml:trace>
  <inkml:trace contextRef="#ctx0" brushRef="#br0" timeOffset="4531.54">9507 8132 0,'0'17'32,"0"1"-1,0-1-16,0 1-15,0 0 32,0-1-32,0 1 15,0 0 1,0-1-16,0 1 16,0 0-1,0-1 1,0 1 15,0-1-15,0 1-1,0 0 1,0-1 0,0 1-1,0 0-15,0-1 16,0 1 15,0 0-15,0-1-1,0 1 1,0 0-16,0-1 31,0 1-31,0-1 16,0 1 15,0 0 0,0-1 1,0 1-1,0 0 0,0-1 47,0 1-31,0 0-16</inkml:trace>
  <inkml:trace contextRef="#ctx0" brushRef="#br0" timeOffset="5780.03">9208 8502 0,'17'0'78,"1"0"-78,-1 0 31,1 0-15,0 18 0,-1-18-16,1 0 31,0 0-16,-1 0 17,1 0-17,0 0 17,-1 0-1,1 0-16,-1 0 1,-17 17 31,18-17-31,0 0-1</inkml:trace>
  <inkml:trace contextRef="#ctx0" brushRef="#br0" timeOffset="7695.92">9525 8767 0,'-18'0'109,"18"17"-77,0 1 46,0-1-31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19:35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22578 8431 0,'0'18'109,"0"0"-93,0-1 0,0 1-1,0 0-15,0-1 32,0 1-17,0 0 1,17-18-1,-17 17 1,0 1 15,0-1 1,18-17-32,-18 18 15,0 0 16,18-18 1,-18 17-17,0 1 1,0 0 15,0-1 0,0 1-15,0 0 15,0-1-15,0 1 15,0-1 16,0 1 0,0 0-31,0-1 30,0 1-30,0 0 15,0-1-15,0 1 15,0 0 0,0-1-15,0 1 0,0-1 15,0 1-15,17-18-1,-17 18 1,0-1-1,0 1 1,0 0 15,0-1 1,0 1-1,0 0 156,0-1-93,-17-17 15</inkml:trace>
  <inkml:trace contextRef="#ctx0" brushRef="#br0" timeOffset="2895.97">23072 8502 0,'0'18'94,"0"-1"-63,0 1-31,0 0 31,0-1 1,0 1-17,0-1 1,0 1 0,0 0-1,0-1 16,0 1-15,0 0-16,0-1 31,0 1-31,0 0 32,0-1-17,0 1-15,0-1 47,0 1-31,0 0-1,0-1 17,0 1-1,0 0 0,0-1-15,0 1 15,0 0 0,0-1-15,0 1 15,0-1 0,0 1 1,0 0 46,0-1-31,0 1 15,0 0 1,0-1-32,0 1 0</inkml:trace>
  <inkml:trace contextRef="#ctx0" brushRef="#br0" timeOffset="4724.32">22648 8837 0,'18'0'125,"0"0"-109,-1 0 0,1 0-1,0 0-15,-1 0 16,1 0 0,-1 0-16,1 0 15,0 0 1,-1 0-16,1 0 15,0 0 17,-1 0-1,1 0-31,0 0 31,-1 0-15,1 0 62,-1 0-31,1 0-16,0 0 47,-18 18-62,17-18-16,1 0 47</inkml:trace>
  <inkml:trace contextRef="#ctx0" brushRef="#br0" timeOffset="5827.72">23072 9137 0,'0'18'62,"0"-1"-15,0 1 0,0 0-31,0-1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28:28.5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3422 13088 0,'0'-18'0,"0"1"297,0-1-266,-18 18 16,18-17-16,0-1 0,-17 18-31,-1-18 47,0 18 0,1 0-16,-1 0-15,18-17 0,-18 17 15,1 0 0,-1 0-15,1 0 15,-1 0 0,0 0-15,1 0 0,-1 0 15,0 0 16,1 0-32,-1 0 17,18 17-32,-18-17 31,18 18-16,0 0 1,-17-18-16,17 17 47,-18-17-47,18 18 16,-17-1 15,-1-17-16,18 18 17,0 0-32,-18-18 15,18 17 1,-17 1 0,17 0-1,0-1 1,-18-17-1,18 18-15,0 0 32,0-1-17,0 1 1,0-1 15,0 1-15,0 0-16,0-1 31,0 1-15,0 0-16,0-1 31,0 1-15,0 0-1,0-1 1,0 1-1,0-1 1,0 1-16,0 0 16,18-1 15,-18 1-31,17-18 31,-17 18-31,0-1 31,0 1-15,18-18 0,0 0-1,-1 18 1,-17-1 0,18-17-16,-1 0 15,-17 18-15,18-18 16,0 0-1,-1 0 1,-17 18 0,18-18-1,0 0 1,-1 0 0,-17 17-16,18-17 31,0 0-16,-1 0 17,1 0-17,-1 0 1,1 0 15,0 0-15,-1 0-1,1 0 17,0 0-32,-1 0 15,1 0 1,0 0 0,-1 0-1,1 0 1,-18-17-1,18 17-15,-1 0 16,-17-18 0,18 18-1,-18-18-15,17 18 188,-17-17-188</inkml:trace>
  <inkml:trace contextRef="#ctx0" brushRef="#br0" timeOffset="2392.17">3739 12929 0,'0'18'16,"0"0"0,0-1-1,0 1 1,18 0-16,-18-1 31,0 1-31,0-1 16,0 1-1,0 0 1,0-1 0,0 1-16,0 0 0,0-1 15,0 1 1,0 0-16,0-1 15,0 1 1,0-1 0,0 1-1,0 0-15,0-1 32,0 1-32,0 0 15,18-18 1,-18 17-1,0 1 1,0 0 15,0-1-31,0 1 32,0-1 14,0 1-30,0 0 0,17-18-1,-17 17 63,0 1-46,0 0 30,0-1 204,0 1-219,0 0 140</inkml:trace>
  <inkml:trace contextRef="#ctx0" brushRef="#br0" timeOffset="4983.67">4180 12947 0,'0'18'15,"18"-1"17,-18 1-17,0 0 1,0-1-1,0 1 1,0-1-16,0 1 16,0 0-1,0-1 1,0 1 0,0 0-16,0-1 15,0 1 1,0 0-1,0-1 1,0 1 0,0-1-1,0 1 1,0 0-16,0-1 16,0 1-16,0 0 15,0-1 1,0 1-1,0 0 1,0-1 0,0 1-1,0-1-15,0 1 16,0 0 0,0-1 30,0 1-14,0 0 15,0-1-1,0 1 64,0 0 249,0-1-249,0 1-79</inkml:trace>
  <inkml:trace contextRef="#ctx0" brushRef="#br0" timeOffset="6140.69">3792 13264 0,'0'18'16,"18"-18"-1,-18 18-15,18-18 0,-1 0 16,1 0 0,0 0-16,-1 17 15,1-17-15,-1 0 16,1 0-16,0 0 0,-1 0 16,1 0-1,0 0 1,-1 0-16,1 0 15,0 0 17,-1 0-32,1 0 31,0 0 0,-1 0-15,1 0 31,-1 0 15,1 0-31</inkml:trace>
  <inkml:trace contextRef="#ctx0" brushRef="#br0" timeOffset="8705.51">4427 13653 0,'0'-18'15,"18"0"16,0 18-15,-18-17 0,17 17 31,1 0 15,0 0-31,-1 0 16,1 0 0,-18 17-31,17-17-16,-17 18 15,0 0 17,0-1-1,0 1 0,0-1-15,0 1-1,0 0 32,-17-18-31,-1 17-1,1-17-15,-1 0 16,18 18 156,18-18-156,-1 0-1,1 0 1,-1 18-1,-17-1 32,18-17-31,-18 18 15,18-18-15,-18 18-1,0-1 1,0 1 15,0-1 1,-18-17-17,18 18-15,-18-18 16,1 0-1,17 18 1,-18-18-16,1 0 16,17 17-16,-18-17 0,0 0 15,1 0 1,-1 0-16,0 0 16,1 0-1,-1 0 1,0 0-1,1 0-15,-1 0 16,1 0-16,-1 0 16,0-17 46</inkml:trace>
  <inkml:trace contextRef="#ctx0" brushRef="#br0" timeOffset="10940.47">4939 13141 0,'18'0'15,"-1"0"1,1 0 0,-1 0 15,1 0-31,0 0 31,-1 0-31,1 0 16,-18 18-16,18-18 15,-1 0 1,1 0 15,0 0-15,-1 0 0,1 0-1,-1 0 32</inkml:trace>
  <inkml:trace contextRef="#ctx0" brushRef="#br0" timeOffset="17966.62">5186 13176 0,'17'0'141,"1"0"-94,0 0-16,-1 0-15,1 0 62,0 0-16,-1 0 220,1 0-251,0 0 78,-1 0 16,1 0-62,-18 18 124,18-18-171</inkml:trace>
  <inkml:trace contextRef="#ctx0" brushRef="#br0" timeOffset="31086.62">6315 12788 0,'0'-17'188,"-18"17"-172,0 0-1,1 0 1,17-18-16,-18 0 31,1 18-15,-1 0-1,0 0 17,1 0-1,-1 0 0,0 0 0,18-17-31,-17 17 16,-1 0 15,0 0-15,1 0-1,-1 0 17,1 0-17,-1 0 17,0 0-17,1 0 1,-1 0 31,0 0-32,1 0 1,17 17 0,-18-17-1,18 18-15,0 0 31,-18-18-31,1 0 47,17 17-31,-18-17 0,18 18-1,-18-18-15,18 17 16,0 1 15,-17-18-15,17 18-16,0-1 31,0 1-15,-18-18-1,18 18 1,0-1 15,0 1-15,0 0-1,0-1 32,0 1-31,-17-18-16,17 18 31,0-1-15,0 1-1,0-1 17,0 1-17,0 0 1,17-1 31,-17 1-32,18 0 1,-18-1 0,0 1-1,0 0 1,17-18-1,-17 17 1,0 1 0,18-18-16,0 17 31,-18 1-15,17 0 30,-17-1-46,18-17 16,-18 18 0,0 0-1,0-1 1,18-17 0,-18 18-1,17-18-15,1 0 31,-18 18-15,18-1 0,-1-17-1,1 0 1,0 0 15,-1 18-15,1-18-1,-18 17-15,17-17 0,1 0 16,0 18 15,-1-18-15,1 0 0,0 0 15,-1 0-16,-17 18-15,18-18 16,0 0 0,-1 0-16,1 0 31,-18 17-31,17-17 0,1 0 16,0 0 46,-1 0-46,1 0 15,0 0-15,-1 0 15,1 0 0,0 0 32,-18-17-48,17 17-15,-17-18 47,18 18-31,-18-18-1,17 18 1,-17-17 31</inkml:trace>
  <inkml:trace contextRef="#ctx0" brushRef="#br0" timeOffset="34690.21">6668 12577 0,'0'-18'46,"0"0"-30,17 18-16,1 0 0,-1 0 16,-17-17-16,18-1 15,0 18 1,-18-18-16,17 18 16,1-17-1,0 17-15,-18-18 0,17 18 16,1 0-1,0 0-15,-18-18 16,17 18 0,-17-17-16,18 17 0,-18-18 15,17 18-15,1 0 16,0 0-16,-18-17 16,17 17-1,-17-18 1,18 18-16,0 0 15,-18-18-15,17 18 16,1 0 0,0 0-1,-18-17-15,17-1 16,1 18-16,-1 0 31,1-18-31,0 18 16,-18-17-16,17 17 15,1-18 1,0 18 15,-1 0 47,1 0-78,-18-18 16,18 18 0,-1 0 15,-17-17-31,18 17 16,-18-18 30,18 18-46,-1 0 16,1 0 0,-18-18 31,17 18-32,1 0 32,-18-17 16,18 17-32,-1 0-16,1-18 1,-18 1 0,18 17-1,-1 0 1,-17-18-16,18 18 16,0 0-1,-1-18 16,1 1 16</inkml:trace>
  <inkml:trace contextRef="#ctx0" brushRef="#br0" timeOffset="51713.4">6809 12735 0,'0'-17'62,"17"17"32,1 0-78,-18-18-1,18 18 17,-1 0-32,1-18 15,-1 18 16,1-17-31,0 17 63,-1 0-47,1 0-1,-18-18 1,18 18-1,-18-18 1,17 18 0,1 0 31,0-17-16,-1 17 0,1 0 16,-1 0 0,1 0-32,-18-18-15,18 18 16,-1 0 15,-17-17-31,18 17 16,0 0 15,-1 0-31,-17-18 16,18 18 15,0-18-15,-1 18-1,-17-17 1,18 17 0,0 0-16,-1 0 15,-17-18 16,18 18-31,-1 0 16,-17-18 0,18 18-1,0 0 1,-18-17-16,17 17 16,1 0-1,0 0 1,-1 0 15,-17-18-15,0 0-1,18 18 1,0 0-16,-18-17 47,17 17-32,1 0 17,-1 0-1,-17-18 0,18 18 0,-18-17 32,18 17-63,-1 0 62,1 0 1,0 0-47,-18-18-1,0 0 16,17 18-15,1 0 31,-18-17-47,18 17 125</inkml:trace>
  <inkml:trace contextRef="#ctx0" brushRef="#br0" timeOffset="65146.21">8184 11677 0,'0'18'31,"-17"-18"-16,17 17 79,-18-17-94,18 18 16,0 0-1,-17-18-15,17 17 32,0 1-17,-18-18 1,18 17 0,-18-17-1,18 18-15,0 0 16,0-1-1,0 1 1,0 0 0,0-1 15,-17-17-31,17 18 16,0 0-1,0-1 1,0 1-1,0-1 17,0 1-17,0 0 1,0-1 15,0 1-15,0 0-1,0-1 17,0 1-32,0 0 31,0-1-31,0 1 16,0-1-1,0 1 1,0 0-1,0-1 1,0 1 0,0 0-1,0-1-15,0 1 16,17 0 15,-17-1-15,18 1-1,-18 0 17,18-18-32,-1 0 15,-17 17-15,18-17 16,-1 0 0,1 0-16,0 0 15,-18 18-15,17-18 16,1 0-1,-18 17 1,18-17-16,-1 0 16,1 0-16,0 0 15,-1 0 1,1 0-16,-1 0 16,1 0-1,0 0 16,-1 0-15,1 0-16,-18-17 16,18 17-1,-1 0 1,1-18 0,-18 1-1,18 17-15,-1 0 16,-17-18-1,18 0-15,-18 1 16,18 17-16,-18-18 16,0 0-16,17 18 15,-17-17-15,0-1 32,0 0-32,18 18 0,-1-17 15,-17-1 1,0 0-1,18 18 1,-18-17-16,0-1 16,0 1-1,0-1 1,0 0-16,18 18 16,-18-17-16,0-1 15,0 0-15,0 1 31,0-1-31,0 0 16,0 1 15,0-1-15,0 1 0,0-1-1,0 0-15,0 1 16,0-1-1,0 0 1,0 1 0,0-1 15,0 0-15,0 1-16,-18 17 15,18-18 1,-18 18-16,18-17 15,-17-1 1,17 0 15,-18 18 1,18-17-32,0-1 15,-17 18-15,-1 0 31,18-18-15,0 1 15,-18-1-15,1 18 15,-1 0 16,18-18-31,-18 18-1,1-17 17,-1 17-1,18-18-16,-18 18 1,1 0 0,-1 0 31,0 0-16,1 0 47,-1 0-62,1 0 46,-1 0 32,0 0-79,1 0 32,-1 0 31,0 0-78,18 18 32,-17-18-1,17 17 0,-18-17-31,0 0 16,18 18-1,0 0 1,-17-18-16,17 17 16</inkml:trace>
  <inkml:trace contextRef="#ctx0" brushRef="#br1" timeOffset="72865.64">6703 13653 0,'17'0'172,"1"0"-156,0 17-16,-1-17 31,1 0-31,0 18 15,-1-1 1,1-17 0,-18 18-16,18-18 15,-1 0 1,1 0-16,-18 18 0,0-1 31,17-17-31,1 0 16,0 18-1,-1-18 1,1 0 0,-18 18-1,18-18-15,-18 17 16,17-17 0,1 0-16,-18 18 31,18-18-16,-1 18-15,1-18 16,-18 17-16,17-17 16,1 18-1,0-18 1,-18 17-16,17-17 31,-17 18-31,18-18 16,-18 18 15,18-18-15,-1 0-16,-17 17 15,18-17 1,0 0 15,-18 18-15,17-18-16,-17 18 15,18-18-15,-18 17 16,18-17 15,-1 0-15,-17 18-16,18-18 47,-18 18-32,17-18 1,-17 17-16,18-17 16,-18 18 15,18-18 0,-18 17 16,17-17-47,1 0 78,-18 18-78,0 0 47,18-18-31,-1 17 46,1-17 32,-18 18 281,18-18-359,-1 18 15,-17-1 47,18-17-47,-1 0 47,-17 18-31,18-18-31,-18 18 31,18-18 15,-1 0 1,-17 17 265</inkml:trace>
  <inkml:trace contextRef="#ctx0" brushRef="#br0" timeOffset="117354.52">10760 13829 0,'-18'-18'94,"0"18"-79,1 0 1,-1 0 0,1 0-1,-1 0 1,0 0-1,1 0 17,-1 0-32,18 18 31,0 0-15,-18-18-16,1 0 15,-1 0 1,0 0-1,1 0 1,17 17 0,-18-17-1,18 18-15,-17-18 16,-1 0 0,0 0 15,18 17-31,0 1 15,-17-18 1,17 18 0,-18-18-1,0 0 1,1 0 15,17 17-15,0 1 15,0 0-15,-18-18-16,0 0 15,18 17-15,-17-17 16,17 18 0,0 0 15,-18-1-16,18 1-15,-18-18 16,18 17 15,0 1-15,0 0 0,0-1 15,-17-17-31,17 18 15,0 0 17,-18-18-17,18 17-15,0 1 16,0 0 15,0-1-15,0 1 15,0 0-15,18-18-1,-18 17-15,17 1 32,1-1-17,-18 1 16,18-18-15,-18 18 0,17-18-16,-17 17 0,18-17 15,0 18-15,-1-18 16,1 0-16,0 0 16,-1 0-16,-17 18 0,18-18 15,0 0-15,-1 0 16,-17 17-16,18-17 15,-1 0 1,1 0 0,-18 18-16,18-18 15,-1 0-15,-17 18 16,18-18-16,0 0 16,-1 0-1,1 0 1,0 0 15,-1 0-31,1 0 16,-1 0-16,1 0 15,0 0 1,-18-18-16,17 18 0,1 0 31,0 0-15,-18-18-1,17 18-15,-17-17 16,18 17 0,-18-18-1,18 18-15,-18-18 16,17 18 0,-17-17 15</inkml:trace>
  <inkml:trace contextRef="#ctx0" brushRef="#br0" timeOffset="120490.6">11024 13811 0,'0'18'94,"0"0"-94,0-1 31,0 1-16,0-1 1,18 1-16,-18 0 16,0-1 15,0 1-31,0 0 16,0-1-1,0 1 1,0 0-1,0-1-15,0 1 0,0-1 16,0 1 0,0 0-1,0-1 1,0 1 0,0 0-1,0-1 1,0 1-1,0 0 17,0-1-17,0 1 17,0 0-1,0-1-16,0 1 32,0-1-31,0 1 31,0 0 47,0-1-79,0 1 48,0 0 46,0-1-62</inkml:trace>
  <inkml:trace contextRef="#ctx0" brushRef="#br0" timeOffset="122186.04">11377 13794 0,'0'17'31,"0"1"-15,0 0 0,-18-18-1,18 17-15,0 1 16,0-1 0,0 1-1,0 0-15,0-1 16,0 1-1,0 0 1,0-1 0,0 1-16,0 0 15,0-1 1,0 1-16,0-1 16,0 1-16,0 0 15,0-1 1,0 1-16,0 0 15,0-1 1,0 1 0,0 0-1,0-1 1,0 1 0,0 0-1,0-1 1,0 1 31,-17-18-47,17 17 15,0 1 17,0 0 14,-18-18-30,18 17 0,0 1 15,0 0 78,0-1-93,0 1 46</inkml:trace>
  <inkml:trace contextRef="#ctx0" brushRef="#br0" timeOffset="122983.6">11130 14164 0,'18'0'78,"-1"0"-62,1 0-1,0 0-15,-1 0 16,1 0 0,0 0-1,-1 18 17,1-18-17,0 0 48</inkml:trace>
  <inkml:trace contextRef="#ctx0" brushRef="#br0" timeOffset="124328.19">11483 14570 0,'18'0'16,"-1"0"-16,1 0 15,-18-18-15,17 18 16,1 0 0,0 0-1,-1 0 32,1 0-16,-18 18-15,0-1-16,0 1 16,0 0-1,0-1 1,0 1-1,0 0-15,0-1 16,-18-17 0,18 18-1,0-1 1,-17-17 0,-1 0-1,0 0-15,18 18 0,-17 0 16,-1-18-16,18 17 15,-17-17-15,-1 18 16,18 0 0,-18-18-1,18 17-15,0 1 32,-17-18-17,17 18 1,17-18 78,1 0-94,0 0 15,-1 0-15,1 0 16,-1 0-16,1 0 15,0 0-15,-18 17 0,17-17 0,1 0 16,0 0-16,-1 0 16,1 0-1</inkml:trace>
  <inkml:trace contextRef="#ctx0" brushRef="#br0" timeOffset="181928.9499">12047 14146 0,'18'0'62,"0"0"-62,-1 0 16,1 0 0,0 0-16,-1 0 15,1 0 1,-1 0 0,1 0-1,0 0 1,-1 0-1,1 0 1,0 0 0,-1 0-16,1 0 31,0 0-15,-1 0 30,1 0-30,0 0 31,-1 0 0,1 0-16,-1 0 0,1 0 32,0 0-16,-1 0 0,1 0-32,0 0 16</inkml:trace>
  <inkml:trace contextRef="#ctx0" brushRef="#br0" timeOffset="186011.1">13423 13705 0,'-17'0'78,"-1"0"-47,0 0-15,1 0 15,-1 0 0,0 0-15,1 0-16,-1 0 16,0 0-1,1 0 1,17-17-16,-18 17 15,1 0 1,-1 0 0,0 0 15,1 0-31,-1 0 47,0 17-32,1-17 1,-1 0 0,18 18-16,-18-18 15,1 0-15,17 18 16,-18-18 0,1 0-1,17 17-15,-18-17 47,0 0-31,18 18-16,-17-18 0,17 18 15,0-1 1,-18-17-16,0 0 16,18 18-1,-17-18 1,17 18-16,0-1 31,-18 1-31,18-1 16,0 1 15,-18-18-31,18 18 0,0-1 16,0 1 15,0 0 0,0-1-15,0 1-1,0 0 1,0-1 15,0 1-31,0-1 16,0 1 46,18-18-46,-18 18 0,0-1 62,18-17-63,-18 18 1,0 0 15,17-18-15,-17 17-16,0 1 0,18-18 15,-18 18-15,0-1 16,18 1 0,-1-18-1,-17 18 1,18-18-16,-18 17 16,0 1-1,18-18 1,-1 0-1,-17 17-15,0 1 16,18-18-16,-1 18 16,1-18-1,0 0 17,-1 0-1,1 17-31,-18 1 31,18-18-31,-1 0 16,1 0-1,0 0-15,-1 0 16,1 0 0,-1 0-1,1 0-15,0 0 31,-1 0-15,1 0-16,0 0 16,-1-18-1,1 18 17,-18-17-32,0-1 15,18 18-15,-18-18 0,17 18 16,-17-17-16,0-1 31,0 1-31</inkml:trace>
  <inkml:trace contextRef="#ctx0" brushRef="#br0" timeOffset="187550.9199">13705 13723 0,'0'18'47,"0"-1"-47,0 1 15,0 0-15,0-1 16,0 1 0,0 0-1,0-1 1,0 1-16,0-1 16,0 1-16,0 0 15,0-1-15,0 1 16,0 0-16,0-1 15,0 1 1,0 0-16,0-1 16,0 1-16,0-1 15,0 1 1,0 0-16,0-1 31,-17-17-31,17 18 16,0 0-16,0-1 15,0 1 1,0 0-16,0-1 31,0 1-15,0 0 15,0-1-15,0 1-1,0-1 48,0 1-32,0 0 0</inkml:trace>
  <inkml:trace contextRef="#ctx0" brushRef="#br0" timeOffset="189356.03">13988 13758 0,'17'0'62,"-17"18"-46,0 0-1,0-1 17,0 1-32,0 0 15,0-1 1,0 1-16,0-1 16,0 1-1,0 0 1,0-1-16,0 1 15,0 0 1,0-1-16,0 1 16,0 0-1,0-1-15,0 1 16,0-1 0,0 1-1,0 0 1,0-1 15,0 1-31,0 0 16,0-1 15,0 1-15,0 0 15,0-1-31,0 1 31,-17-18-15,17 18 15,0-1-15,0 1 15,0-1 63,0 1-16</inkml:trace>
  <inkml:trace contextRef="#ctx0" brushRef="#br0" timeOffset="190163.9799">13688 14076 0,'17'0'31,"1"0"-31,0 0 16,-1 0-16,1 0 16,0 0-1,-1 0-15,1 0 16,0 0-16,-1 0 16,1 0-16,-1 0 15,1 17 32,0-17-31,-1 0 15,1 0 63</inkml:trace>
  <inkml:trace contextRef="#ctx0" brushRef="#br0" timeOffset="192840.2">14217 14376 0,'18'0'110,"-1"17"-1,-17 1-93,0 0-1,18-18 1,-18 17-1,0 1 1,0 0 62,0-1-47,0 1 1,0-1-17,0 1 1,-18-18 0,18 18-1,-17-1 16,17 1-31,-18-18 16,0 18 15,18-1-15,-17-17 15,-1 0-31,18 18 16,-18-18-1,18 18 1,-17-18 15,17 17-15,-18-17 0,0 0 15,18 18-16,-17-18 17,17 17-32,17-17 93,1 0-77,0 0-16,-1 0 16,1 0-16,0 0 0,-1 0 15,1 0-15,0 0 16,-1 0-16,1 0 16,0 0-1,-1 0 1,1 0-1,-1 0 64,1 0-64,0 0 95,-18-17-110</inkml:trace>
  <inkml:trace contextRef="#ctx0" brushRef="#br0" timeOffset="194207.4">14199 14411 0,'0'-18'172,"-17"18"-16,-1 0-141,18 18 126,-18-18-141</inkml:trace>
  <inkml:trace contextRef="#ctx0" brushRef="#br0" timeOffset="196750.53">14605 13988 0,'18'0'78,"-1"17"-62,1-17-16,0 0 15,-1 0-15,1 0 16,-18 18-1,17-18-15,1 0 0,0 0 16,-1 0 0,1 0-16,0 0 15,-1 0-15,1 0 0,0 0 32,-1 0-17,1 0 1,0 0 78,-1 0-1,1 0 48,-1 0-125,1 0 15</inkml:trace>
  <inkml:trace contextRef="#ctx0" brushRef="#br0" timeOffset="204664.15">15963 13511 0,'0'-17'63,"0"-1"-17,-17 18-14,-1 0 15,0 0-16,1 0-16,-1 0 32,0 0-31,1 0 15,17 18-15,-18-18-1,0 0-15,18 17 32,-17-17-32,-1 0 15,18 18-15,-17-18 0,-1 0 32,0 18-17,18-1 16,-17-17-31,-1 0 16,18 18-16,-18-18 16,18 18-1,-17-18 1,17 17-16,0 1 16,-18-18-16,0 0 15,18 18 1,0-1-16,0 1 31,-17-18-15,17 17-16,-18-17 15,18 18-15,0 0 32,0-1-1,0 1-16,0 0 17,-17-18-17,17 17-15,0 1 16,0 0 0,0-1-1,0 1 16,0-1-15,-18-17-16,18 18 16,0 0-1,0-1 1,0 1 15,0 0-15,0-1-1,0 1 1,0 0 0,0-1 31,0 1-16,18-1-31,-18 1 31,17-18 16,-17 18-47,18-18 0,-18 17 16,17-17 15,1 0-16,0 0 1,-18 18 0,17-18-1,1 0-15,0 0 16,-1 0 15,1 0-15,0 0 15,-1 0-15,1 0-1,-18 18-15,17-18 63,-17 17-32,18-17 0,0 0-15,-1 0 15,1 0-31,0 0 78,-1 0-31,1 0-31</inkml:trace>
  <inkml:trace contextRef="#ctx0" brushRef="#br0" timeOffset="206450.09">16298 13564 0,'0'18'78,"0"0"-62,0-1-16,0 1 15,0 0-15,0-1 16,0 1 0,0-1-1,0 1-15,0 0 16,18-1-1,-18 1-15,0 0 16,0-1 0,0 1-1,0 0 1,0-1 0,0 1-1,0-1-15,0 1 16,0 0-1,0-1 1,0 1 0,0 0-1,0-1 1,0 1 15,-18-18 0,18 18-15,0-1 125,0 1-94,0-1-16,-17-17-31,17 18 15,0 0 32,0-1-15,0 1 61</inkml:trace>
  <inkml:trace contextRef="#ctx0" brushRef="#br0" timeOffset="207923.9">16669 13617 0,'0'18'47,"0"0"-16,0-1-15,0 1 0,0-1-16,0 1 15,0 0 1,0-1-16,0 1 15,0 0 1,0-1-16,-18-17 16,18 18-1,0 0-15,0-1 16,0 1 0,0-1-1,0 1 1,0 0 15,-18-1 0,18 1-15,0 0 15,0-1-15,0 1 46,0 0-62,0-1 16,-17-17 0,17 18-1,0-1 1,0 1 31,0 0 31,0-1-31,0 1 0,0 0-16,0-1 16,17-17-47</inkml:trace>
  <inkml:trace contextRef="#ctx0" brushRef="#br0" timeOffset="208672.61">16422 13970 0,'17'0'78,"1"0"-62,0 0-1,-1 0-15,1 0 16,0 0 0,-18-18-16,17 18 15,1 0 17,-18-17-17,18 17 48</inkml:trace>
  <inkml:trace contextRef="#ctx0" brushRef="#br0" timeOffset="210835.34">16828 14235 0,'0'-18'47,"17"18"-32,1-18 1,-1 18-1,-17-17 1,18 17 0,0 0-1,-1 17 32,1-17-47,-18 18 47,0 0-31,0-1-1,0 1 1,0 0-16,0-1 31,0 1-31,0-1 16,-18-17-1,18 18 1,0 0-16,-17-1 16,17 1-1,-18-18 1,18 18 0,-18-18-1,18 17 1,-17-17-16,17 18 15,-18-18-15,18 18 0,0-1 32,-17 1-17,17-1 1,-18-17-16,18 18 16,0 0-1,-18-18 32,18 17-16,0 1-15,0 0 0,18-18 140,0 0-141,-1 0 1,1 0 0,-1 0-16,1 0 15,0 0-15,-1 0 16,1 0-16,0 0 16,-1 0-1,1 0 1,0 0 31,-1 0 46,-17 17-14</inkml:trace>
  <inkml:trace contextRef="#ctx0" brushRef="#br0" timeOffset="212422.34">17198 13794 0,'18'0'94,"-1"0"-94,1 0 16,-1 17-1,1-17 1,-18 18-16,18-18 0,-1 0 31,1 0 16,0 0-31,-18 18-16,17-18 31</inkml:trace>
  <inkml:trace contextRef="#ctx0" brushRef="#br0" timeOffset="214062.34">17321 13829 0,'18'0'141,"0"0"-126,-1 0-15,1 0 16,0 0 15,-1 0-15,1 0 15,0 0 0,-1 0-15,1 0-1,-1 0 64,1 0-17,0 0 94,-1 0-140,1 0 46</inkml:trace>
  <inkml:trace contextRef="#ctx0" brushRef="#br0" timeOffset="-208623.37">18503 13494 0,'0'-18'172,"-17"18"-172,-1 0 16,0 0 15,1 0-31,-1 0 31,0 0-15,1 0-16,-1 0 31,0 0-15,1 0-16,17 18 15,-18-18 1,18 17-16,-17-17 0,-1 0 16,18 18-1,-18-18-15,1 0 16,17 18-1,-18-18-15,0 17 16,1-17 15,17 18-31,0 0 16,-18-18 0,18 17-16,-18-17 15,18 18 1,0 0-16,-17-18 15,17 17 1,0 1 15,-18-18-15,18 17-16,0 1 31,-17 0-31,17-1 16,0 1 15,0 0-31,0-1 16,0 1-1,0 0 1,0-1 0,0 1-16,0-1 15,0 1 1,0 0-16,0-1 31,0 1 0,0 0-31,0-1 32,0 1-17,0 0 1,0-1 15,0 1 16,0-1-16,17-17-15,1 0-1,-18 18-15,0 0 16,17-18 0,1 17 15,-18 1-15,18-18-1,-18 18 1,17-18-16,1 0 0,0 0 31,-1 0-31,1 17 16,0-17-1,-1 0-15,1 0 32,-1 0-1,1 0-31,0 0 31,-1 0 0,1 0-15,0 0 31,-1 0-32,1 0 79,0 0-31,-18 18-63</inkml:trace>
  <inkml:trace contextRef="#ctx0" brushRef="#br0" timeOffset="-206632.3593">18768 13529 0,'0'18'63,"0"-1"-48,0 1 1,0 0-16,0-1 16,0 1-16,0 0 15,0-1-15,0 1 16,0-1-16,0 1 15,0 0-15,0-1 0,0 1 16,0 0-16,0-1 0,0 1 16,0 0-16,0-1 15,0 1-15,0-1 16,0 1-16,0 0 16,0-1-16,0 1 46,0 0-30,0-1 15,0 1-15,0 0-16,0-1 31,0 1-15,0-1-1,0 1 79,17-18-78,-17 18-1,0-1 48,0 1-32,0 0 63</inkml:trace>
  <inkml:trace contextRef="#ctx0" brushRef="#br0" timeOffset="-205068.22">19191 13494 0,'0'17'31,"0"1"-15,0 0-1,0-1-15,0 1 16,0 0-1,0-1-15,0 1 16,0 0 0,0-1-16,-18-17 15,18 18-15,0-1 16,0 1-16,0 0 0,0-1 0,0 1 16,0 0-16,0-1 15,0 1 1,0 0-16,0-1 15,0 1 1,-17-1-16,17 1 16,0 0-1,-18-18-15,18 17 0,0 1 32,0 0-32,0-1 46,0 1-30,0 0 0,0-1 15,0 1-15,0-1 15,0 1 109,0 0-124,0-1 47,0 1-32,0 0-16,0-1 17,18 1-17,-18 0 63</inkml:trace>
  <inkml:trace contextRef="#ctx0" brushRef="#br0" timeOffset="-204194.8799">18803 13864 0,'18'0'63,"-1"0"-48,1 0-15,0 0 16,-1 0-16,1 0 16,0 0-16,-1 0 15,1 0-15,-1 0 0,1 0 16,0 0-1,-1 0-15,1 0 16,0 0 0,-1 0-1,1 0 17,0 0 14</inkml:trace>
  <inkml:trace contextRef="#ctx0" brushRef="#br0" timeOffset="-202298.4499">19403 14270 0,'0'-18'47,"17"18"-32,-17-17 17,18 17-17,0 0 1,-18-18 0,17 18-1,1 0 1,0 0-1,-1 0 1,1 18 0,0-18 15,-18 17-31,17-17 16,1 0-1,-18 18 1,0 0-1,0-1 1,0 1 0,0-1-16,0 1 31,0 0-15,0-1-16,0 1 31,0 0-31,-18-18 31,18 17 0,-17-17-15,17 18 156,17-18-157,1 0-15,-18 18 16,17-18-16,1 0 16,0 0-16,-1 17 15,1 1 17,-18-1-32,0 1 31,18 0-16,-1-1 1,-17 1 0,0 0-1,18-18 1,-18 17 15,0 1-15,0 0-16,-18-18 15,1 0 1,-1 0 0,0 0-16,1 0 0,-1 0 15,0 0-15,1 0 16,-1 0 0,1 0-16,17 17 0,-18-17 0,0 0 15,1 0-15,-1 0 16,0 0-16,1 0 15,-1 0 1,0 0-16,1 0 16,-1 0-16,1 0 15,-1 0 1,0 0-16</inkml:trace>
  <inkml:trace contextRef="#ctx0" brushRef="#br0" timeOffset="-180329.8893">8061 13864 0,'-18'0'0,"1"0"32,-1 18-1,18-1-16,-18 1 1,18 0 0,-17-18-16,-1 17 15,18 1 1,0 0 0,-17-1-1,17 1-15,-18-18 16,18 18-16,0-1 15,0 1 1,0-1-16,-18-17 0,18 18 0,-17-18 16,17 18-16,-18-1 15,18 1-15,-18-18 16,18 18-16,0-1 16,0 1-16,0 0 15,0-1-15,-17-17 16,17 18-1,0 0 1,0-1-16,0 1 31,0-1-31,0 1 16,0 0 0,0-1-16,0 1 15,0 0 1,0-1-1,17-17-15,-17 18 16,0 0 0,18-18-1,-18 17-15,18-17 0,-18 18 16,0-1-16,17-17 16,-17 18-1,0 0 1,18-18-16,-18 17 15,18-17 1,-18 18 0,17 0-1,1-18 1,-18 17 0,17-17-16,-17 18 0,18 0 15,0-18 1,-1 0-1,-17 17 1,18-17 0,0 0-16,-1 0 15,1 0 1,0 0-16,-1 18 16,1-18-1,-1 0-15,1 0 16,0 0-16,-18-18 15,17 18-15,1 0 0,0-17 16,-1-1 0,-17 0-16,18 18 0,0 0 15,-18-17-15,0-1 16,17 0 0,1 1-16,-18-1 15,17 18-15,-17-18 0,0 1 16,0-1-16,0 1 15,0-1 1,0 0 0,0 1-1,0-1-15,0 0 32,0 1-17,0-1-15,0 0 16,0 1-1,0-1 1,0 1 0,-17-1-1,17 0 1,0 1 0,-18 17-1,18-18-15,0 0 31,0 1-31,0-1 32,-17 0-17,17 1 1,-18 17 0,18-18-16,0 0 15,0 1 1,-18 17-16,18-18 15,0 1 1,0-1 0,0 0-1,0 1 1,0-1 31,0 0-32,0 1 17,-17 17 30,-1-18-31,0 18-15,1 0 31,17-18-31,-18 18-1,18-17 1,-18 17 15,1 0-15,-1 0-1,18-18 17,-17 18-17,-1 0 1,0 0-1,1 0 64,-1 0-64,0 0 32,1 0-16,-1 0-15,18 18 78,0-1-79</inkml:trace>
  <inkml:trace contextRef="#ctx0" brushRef="#br1" timeOffset="-172870.05">8961 14182 0,'17'0'62,"1"0"-62,-1 0 0,1 0 16,0 0 0,-1 0-16,1 0 15,0 0-15,-1 0 16,1 0-1,0 0 1,-1 0 0,1 0-1,0 0-15,-1 0 32,1 0-32,-1 0 31,1 0-16,0 0-15,-1 0 16,1 0-16,-18-18 16,18 18-16,-1-18 15,1 18 1,0 0 0,-1 0-1,1 0 1,-1 0 15,1 0-15,0 0-1,-1 0 17,1 0-17,0 0 16,-1 0 16,1 0-31,0 0 31,-1 0-16,1 0-15,-18 18 31,17-18-32,1 0 1,-18 18-1,18-18 1,-1 0 47,1 0-48,0 0 16,-1 0 1,-17 17-32,18-17 47</inkml:trace>
  <inkml:trace contextRef="#ctx0" brushRef="#br1" timeOffset="-170613.62">9137 14182 0,'18'0'16,"-1"0"0,1 0-16,0 0 15,-1 0 1,1 0-16,-1 0 16,1 0-1,0 0 16,-1 0-31,1 0 16,0 0 31,-1 0-31,1 0-1,0 0 16,-1 0 16,1 0 0,-1 0-31,1 0 46,0 0-15,-1 0-16,1 0-15,0 0 31,-1 0-16,1 0-15,0 0 15,-1 0 47,1 0-15,-1 0-32,1 0-15,0 0 46,-1 0-31,1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33:47.1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25788 7144 0,'0'0'0,"18"0"16,-1 0-16,1 0 16,0 0-16,-1 0 15,1 0-15,0 0 0,-1 0 16,1 0-1,-1 0-15,1 0 0,0 0 16,-1 0-16,1 0 16,0 0-16,-1 0 0,1 0 15,0 0-15,-18-18 0,17 18 16,1 0-16,-1 0 16,1 0-1,0 0-15,-1 0 31,1 0-31,0 0 16,-1 0-16,1 0 16,0 0-16,-1 0 15,1 0 1,0 0-16,-1 0 16,1 0-16,-1 0 31,1 0-31,0 0 15,-1 0 1,1 0-16,0 0 16,-1 0-16,1 0 15,0 0 1,-1 0-16,1 0 0,-1 0 16,1 0-1,0 0 1,-1 0-16,1 0 15,0 0 1,-1 0-16,1 0 16,0 0-1,-1 0 1,1 0 0,-1 0-16,1 0 15,0 0 1,-1 0-1,1 0-15,0 0 16,-1 0-16,1 0 0,0 0 16,-1 0-1,1 0 1,0 0-16,-1 0 0,1 0 16,-1 0-1,1 0-15,0 0 16,-1 0-1,-17 18-15,18-18 16,0 0-16,-1 0 16,1 0 46,0 0-46,-1 17 31,1-17-16,-18 18-15,17-18-16,1 0 46,0 0-46,-1 0 16,-17 18 0,18-18-1,0 0-15,-1 0 16,1 0 0,0 0-1,-1 0 32,1 0-31,-1 0 15,1 0 0,0 0-15,-1 0 15,1 0 16,0 0-16</inkml:trace>
  <inkml:trace contextRef="#ctx0" brushRef="#br0" timeOffset="1926.9">27340 6862 0,'18'0'109,"0"0"-109,-1 0 16,1 17-16,-1-17 0,1 18 15,0-18-15,-1 0 16,1 0-16,0 17 16,-18 1-16,17-18 15,1 0 16,0 0-31,-18 18 16,0-1 0,17-17-16,1 0 15,-18 18-15,18-18 0,-1 18 32,1-1-32,-18 1 15,17-18 1,1 0-1,0 0 1,-18 18-16,17-18 47,-17 17-47,18-17 0,0 0 31,-18 18 16,17-18-31,1 17 15,-18 1-15,18-18 15,-1 0 16,-17 18-47,0-1 156,-17-17-140,17 18-1,-18-18-15,0 0 0,1 0 16,-1 0-16,0 18 0,1-1 15,-1-17-15,0 0 0,1 0 16,-1 0-16,18 18 0,-17-18 16,17 18-16,-18-18 0,0 0 0,18 17 15,-17-17-15,-1 0 16,18 18-16,-18-18 0,18 18 0,-17-1 16,-1-17-16,0 0 15,1 18-15,-1-1 16,0-17-1,1 0-15,-1 18 16,18 0-16,-17-18 16,-1 17-16,0-17 15,1 0-15,-1 0 16,18 18-16,-18-18 0,1 18 16,-1-18-16,18 17 0,-18-17 15,1 18 1,-1-18-1,18 18-15,-17-18 16,-1 0 15</inkml:trace>
  <inkml:trace contextRef="#ctx0" brushRef="#br0" timeOffset="2789.94">27552 7232 0,'18'0'63,"-1"0"-48,1 0 1,-18-18-16,18 18 16</inkml:trace>
  <inkml:trace contextRef="#ctx0" brushRef="#br0" timeOffset="8985.8594">21608 13194 0,'0'18'47,"17"-18"-16,1 0-15,0 0 0,-1 0-1,1 0-15,-1 0 16,1 17-16,0-17 16,-1 0-1,1 0-15,0 0 16,-1 0-1,1 0-15,0 0 16,-1 0-16,1 0 16,0 0-1,-1 0-15,1 0 16,-1 0 0,1 0-16,-18-17 0,18 17 15,-1 0 1,1 0-1,0 0 17,-1 0-17,1 0-15,0 0 47,-1 0-47,1 0 31,-1 0-15,1 0 0,0 0 15,-1 0-31,1 0 16,0 0 15,-1 0-16,1 0 1,0 0 15</inkml:trace>
  <inkml:trace contextRef="#ctx0" brushRef="#br0" timeOffset="11420.5">21925 12894 0,'0'18'78,"0"-1"-63,0 1 17,0 0-1,0-1-15,0 1-16,18-18 0,-18 18 31,0-1-16,0 1 1,0-1 0,0 1-1,0 0 17,0-1-17,0 1 1,0 0 15,0-1 0,0 1-15,0 0 15,0-1 0,0 1 1,0-1-17,0 1 1,0 0 15,0-1-15,0 1-1,0 0 1,0-1 0,0 1 15,0 0 0,0-1-15,0 1 15,0-1 0,0 1 1,0 0 46,0-1-47,0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34:25.7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22031 9296 0,'0'17'31,"0"1"16,0 0-16,0-1 32,18 1-32,-18 0-15,0-1 46,0 1-31,0-1 32,0 1-1,0 0-46,0-1 31,0 1-32,0 0 17,0-1 30,0 1-31,0 0-15,0-1 47,0 1-48,0-1 16,0 1-15,17-18 0,-17 18-16,0-1 31,0 1-15,0 0-1,0-1 1,0 1-1,0 0 17,0-1-1,0 1-15,0 0 30,0-1-14,0 1-1,0-1 31,0 1-15,0 0 0,0-1-16,0 1 1,0 0 77</inkml:trace>
  <inkml:trace contextRef="#ctx0" brushRef="#br0" timeOffset="2634.42">22066 9384 0,'0'18'16,"0"-1"46,0 1-46,0-1 15,0 1 16,0 0-32,0-1 32,0 1-15,0 0-17,0-1 48,0 1-32,0 0 0,0-1 63,0 1-78,0-1 30,0 1-14,0 0-1,0-1 16,0 1-32,0 0 1,0-1 31,0 1-16,0 0 16,0-1-16,0 1-15,0 0 31,0-1-32,0 1 1,0-1 47,0 1-1,0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49:51.2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21855 8555 0,'-18'0'0,"0"0"15,1 0 32,17 18-16,-18-18-15,0 0 15,18 17-31,-17-17 94,17 18-78,0-1 62,-18-17-16,18 18-15,0 0 0,0-1-16,0 1 32,0 0-32,0-1 0,-18-17 16,18 18-31,0 0-1,0-1 64,0 1-48,0-1 0,0 1 16,0 0-16,0-1-15,0 1 15,0 0 16,0-1-16,0 1 0,0 0-15,0-1 15,18-17-15,-18 18-16,0-1 31,18-17-15,-18 18 15,0 0-15,17-18 31,1 17-32,-18 1 1,18 0-1,-1-18 1,1 0 15,-18 17-15,18-17-16,-1 0 47,1 0-32,-18 18 1,18-18 15,-1 0-15,1 0 62,-1 0-47,1 0-15,0 18 0,-1-18-1,1 0 16,0 0 1,-1 0-17,1 0 1,-18 17-16,18-17 31,-1 0-15,-17 18-1,18-18 17,-1 0-1,1 0 0,0 0 16,-18-18-31,17 18 15,1 0 0,-18-17-31,0-1 31,18 18-15,-18-18 0,17 18-1,-17-17 48,18 17-63,-18-18 31,18 18-31,-1-18 31,-17 1 16,0-1-16,18 18-31,-18-18 47,17 18-31,-17-17-16,0-1 31,18 18-31,-18-17 31,0-1-15,0 0 0,0 1 15,0-1-15,0 0-1,0 1 1,0-1 15,0 0 0,0 1 1,0-1-17,0 1 32,0-1-31,0 0 15,0 1-15,0-1-1,0 0 1,0 1-1,0-1 1,0 0 15,0 1 1,-18 17-32,1 0 31,17-18 0,0 1-15,-18 17-1,18-18 1,-17 18 31,-1-18-16,0 1 16,1 17-31,17-18-1,-18 18 1,0 0 15,1 0-15,17-18-16,-18 18 47,18-17-47,-18 17 15,1 0 16,-1 0 48,1 0-64,17-18 1,-18 18 31,0 0-16,18-18-15,-17 18-1,-1 0 48,0 0-48,1 0 1,-1 0 78,0 0-63,18 18 16,-17-18-32,-1 0 48,18 18-47,-17-18-16,17 17 31,-18-17 0,18 18-15,-18-18 15,18 18-15,-17-18-16,17 17 31,-18-17 16,0 0-16,18 18-31,-17-18 31,17 18-15,0-1-1,0 1 64,-18-18-64,18 17-15,0 1 78,0 0-62,-18-1 15,18 1 0,0 0-15,0-1 15,0 1 47,0 0-62,0-1 15,0 1-15,0-1 0,0 1 15,18 0 0,-18-1-15,0 1 31,18-18-32,-18 18 1,0-1 62,17-17-78,-17 18 31,18 0 0,-18-1 32,18-17-47,-18 18-16,17-18 31,-17 17-31,18-17 15,-18 18 32,18-18-31,-18 18 0,17-18 77,-34 0 189,17-18-267,-18 18 95,0 0-110,1 0 15,-1-18 16,0 18 1,18-17-17,-17 17-15,17-18 47,-18 18-16,0 0 16,1 0 78,17-17-125,0-1 47,0 0-16,-18 18 1,18-17-17,0-1 17,0 0 14,0 1-30,0-1 0,0 0-1,0 1 1,0-1 0,0 1-1,0-1 1,0 0 46,0 1-46,18 17 0,-18-18-16,0 0 46,17 18-30,-17-17-16,0-1 31,18 18-15,-18-18 15,0 1 0,0-1-15,18 18 0,-18-17-16,0-1 15,17 0 32,1 1-16,-18-1-15,18 18 15,-1 0 1,-17-18-17,18 18-15,-18-17 31,18 17-15,-1 0 15,1 0 16,-18-18-47,17 18 16,1 0-1,0-18 48,-1 18-47,1 0 15,0 0 16,-1 0-16,1 0-31,0 0 47,-18 18-32,17-18 1,1 0 109,-1 0-78,-17 18-31,18-18 15,-18 17-16,18-17 17,-1 18-1,-17 0 0,18-18-15,-18 17-1,0 1 64,18-18-79,-18 18 15,0-1 1,17-17-1,-17 18 17,0-1 15,18-17-32,-18 18 48,0 0-32,0-1 0,18-17 0,-18 18 1,0 0-17,0-1 1,0 1 31,0 0-16,0-1 16,0 1-16,0-1-15,0 1 31,0 0-32,0-1 17,0 1 30,0 0-15,0-1 0,0 1-32,-18 0 17,18-1 15,0 1-32,-18-18 1,18 17-1,-17-17 1,17 18 0,0 0-1,-18-18 32,0 17-16,1-17 1,17 18-17,-18-18 1,0 0 15,18 18-15,-17-18-1,-1 0 17,1 0-1,-1 0 0,0 0-31,1 0 16,-1 0 15,0 0-15,1 0-1,-1 0 17,0 0-17,1 0 16,-1 0 32,1 0-32,17-18 0,-18 18 1,18-18-32,-18 18 31,1 0 16,17-17-32,0-1 64,-18 18-48,36 18 344,-1-18-344,1 0-15,-18 17-1,18-17 1,-1 18 0,1-18 15,-1 0-31,1 18 15,0-18 32,-1 0-15,1 0-1,0 0 16,-1 0 0,1 0-32,0 0 32,-1 0-31,1 0 46,-1 0-46,1 0 31,-18-18-16,18 18 16,-18-18-47,17 18 15,-17-17 17,18 17-17,-18-18-15,0 0 94,0 1-78,18 17-16,-18-18 15,0 1 17,0-1-1,0 0-16,17 18 17,-17-17-32,0-1 15,0 0 32,0 1-31,0-1 15,0 0 16,0 1 0,0-1-32,0 1 32,0-1-31,0 0 15,0 1 0,0-1 1,0 0 15,0 1-32,0-1 16,0 0 1,0 1-1,0-1 16,0 1-16,0-1 0,-17 18 16,17-18-31,0 1 31,-18 17-32,18-18 17,-18 18-17,1 0 1,17-18 15,-18 18-31,0 0 16,18-17-1,-17 17-15,-1 0 32,1 0-1,17-18-16,-18 18 1,0 0 31,1 0-47,17-18 0,-18 18 62,0 0-15,1 0-31,-1 0 31,0 0-16,1 0 0,17 18-31,-18-18 32,1 0-1,17 18 0,-18-18 0,18 17-15,-18-17 0,1 18 15,17 0-16,0-1 1,0 1 15,-18-18-15,18 18 0,0-1-1,-18-17-15,18 18 47,0-1-31,-17-17-1,17 18 17,0 0-17,0-1 16,0 1-15,0 0 15,0-1-31,0 1 47,-18 0-31,18-1 15,0 1-15,0-1-1,-18-17 32,18 18-47,0 0 16,0-1 15,0 1 0,0 0-15,0-1 31,0 1 0,0 0-32,0-1 32,0 1-31,0-1-1,18-17 17,-18 18-17,0 0-15,18-18 47,-18 17-31,17-17-1,-17 18-15,18-18 32,-18 18-32,18-18 47,-18 17-47,17-17 15,1 0 1,-18 18 31,18-18-32,-1 0 17,1 0 30,-1 0-31,1 0 32,0 0 15,-1 0-47,1 0 0,0 0 48,-1 0-64,1 0 32,0 0 62,-1 0-30,1 0 108,-1 0-156,1 0 32,0 0 31,-1 0-1,1 0-30,-18-18-48,18 18 48,-18-17 15,17 17-62,-17-18 15,0 0 0,0 1 16,0-1 0,0 0 0,0 1-16,0-1 0,0 1 16,0-1 47,0 0-63,0 1 16,0-1-31,0 0 31,18 18-32,-18-17 1,0-1 31,0 0 0,0 1-32,0-1 16,18 18 1,-18-17-32,0-1 47,0 0 62,0 1-62,0-1 0,0 0 31,-18 18-78,18-17 15,0-1 17,-18 18 30,18-18-62,-17 18 31,17-17-31,0-1 79,-18 18-64,18-17 16,-18 17-15,18-18 0,-17 18-16,-1 0 62,18-18-46,-18 18 15,18-17-15,-17 17-1,17-18 17,-18 18 14,1 0-30,17-18 47,-18 18-63,0 0 31,1-17 16,-1 17 46,0 0-77,1 0 31,-1 0 31,0 0-31,1 0-16,-1 0 47,1 0-62,-1 0 46,18 17-30,-18-17-32,1 0 47,17 18 31,-18-18-78,18 18 15,-18-18 1,18 17 0,-17-17 15,17 18-16,0 0 32,0-1 0,-18-17 63,18 18-95,0-1 16,-18-17 16</inkml:trace>
  <inkml:trace contextRef="#ctx0" brushRef="#br0" timeOffset="35138.87">7885 14041 0,'-18'0'78,"18"17"157,0 1-173,0-1-30,0 1 77,0 0-47,0-1-15,0 1 141,0 0-126,0-1 1,0 1-1,-18-18-30,18 18-17,0-1 63,0 1-46,0 0-1,0-1 31,0 1-15,0-1-16,0 1 1,0 0-1,0-1 0,0 1-15,0 0 15,0-1 16,0 1-31,18-18 30,-18 18-30,0-1 15,18-17-15,-18 18 0,17-18-1,-17 17 1,0 1 15,18-18-15,-18 18-16,18-18 15,-18 17 17,0 1-17,17-18 48,-17 18-63,18-18 15,-18 17 1,0 1 15,17-18-31,1 0 78,0 0-62,-18 18 0,17-18 15,1 0 16,-18 17-47,18-17 47,-1 18 15,1-18-31,0 0-15,-1 0 15,1 0 0,-1 0 1,1 0 15,0 0-32,-1 0 32,1 0 0,-18-18 0,18 18 78,-18-17-94,17 17 78,-17-18-77,18 18-17,-18-18 17,0 1 14,18 17-30,-18-18 47,0 0-48,17 18 16,-17-17 1,0-1-17,0 0 17,18 18 14,-18-17 1,0-1-31,0 1 0,0-1 46,17 18-46,-17-18-1,0 1 32,0-1-16,0 0-15,18 18 15,-18-17 16,0-1-16,0 0 1,0 1 30,0-1-31,0 1 16,0-1-47,0 0 32,18 18-17,-18-17 32,0-1-16,0 0 1,0 1 14,0-1-14,0 0 30,0 1-46,0-1 15,0 0 16,0 1-31,0-1 30,0 1 33,0-1-48,0 0 0,0 1 0,0-1 1,0 0 14,-18 18-30,18-17-16,0-1 31,-18 18-31,18-18 47,-17 18-47,17-17 16,-18 17-1,18-18 17,-17 18-17,-1 0 1,0 0 0,18-17-1,-17 17 16,-1 0-15,0 0 15,1 0 32,-1 0-48,0 0 48,1 0-47,-1 0 30,1 0 17,-1 0-32,0 0 0,18 17-31,-17-17 47,17 18-31,-18-18 15,18 17 0,-18-17 1,18 18-1,-17-18-31,-1 0 31,18 18-15,0-1 31,-18-17 31,18 18-63,-17-18 17,17 18-1,-18-18-15,18 17 15,-17-17 0,-1 0 0,18 18-15,-18-18 31,18 18-32,-17-18 1,17 17 15,-18-17-15,18 18 15,0-1-15,0 1 15,0 0-15,0-1 15,-18-17-15,18 18-16,0 0 31,0-1 0,-17-17-15,17 18-16,0 0 15,0-1 32,0 1-31,0 0 15,0-1 0,0 1 1,0-1-1,0 1-16,0 0 17,0-1-17,0 1 1,0 0 0,0-1 15,0 1-16,0 0 32,17-18-47,-17 17 16,0 1 0,18-18-1,-18 17 1,18-17-1,-1 18 1,-17 0 15,18-18-15,0 0 15,-18 17-15,0 1-1,17-18 1,1 0 15,-1 0-15,-17 18-16,18-18 16,-18 17-1,18-17-15,-1 0 31,-17 18-15,18-18 0,0 0-1,-1 0 17,1 0-1,0 0 0,-1 0 0,1 0-15,-1 0 0,1 0 30,-18-18-30,18 1 0,-18-1 31,17 18-32,-17-18 1,18 18-1,-18-17 17,18 17-17,-18-18 1,0 0 15,17 18-15,-17-17-1,0-1 1,18 18-16,-18-17 16,18 17 15,-18-18-15,0 0 15,0 1 0,0-1-15,17 18-1,-17-18-15,0 1 47,18 17-31,-18-18-1,0 0 17,0 1-1,0-1-15,0 1 15,0-1-16,0 0 17,17 18-32,-17-17 15,0-1 1,0 0 0,0 1 15,0-1-16,0 0 17,0 1-17,0-1 17,0 0 14,0 1-14,0-1-17,0 1 32,0-1-16,0 0 16,-17 18-15,17-17-32,0-1 31,-18 18-16,1 0 48,-1 0-32,18-18-31,-18 18 16,18-17 15,-17 17-15,-1-18 15,0 18-15,1 0 30,-1 0-14,18-18-17,-18 18 17,18-17-1,-17 17-16,-1 0 17,1 0-1,-1 0-15,0 0 15,1 0 16,-1 0 0,0 0-16,1 0 16,-1 0-32,18 17 1,-18-17 15,1 0 16,17 18-47,-18-18 31,18 18 1,0-1-1,-17-17 0,17 18 16,-18-18-31,18 18-1,0-1 1,0 1 31,0 0-16,0-1 16,0 1-32,0-1-15,0 1 32,0 0-1,0-1-15,-18-17-1,18 18 1,0 0 15,-17-18-15,17 17 15,-18 1-31,18 0 16,0-1 30,-18-17-30,18 18 0,0 0 15,-17-18-15,17 17-16,0 1 31,-18-18-31,18 17 31,0 1 16,0 0-16,0-1 0,0 1-15,0 0 15,0-1 16,0 1-31,18-18-1,-1 18 1,-17-1 0,0 1-1,18-18 17,-18 17-32,18-17 15,-1 0-15,-17 18 16,0 0-1,18-18-15,0 0 16,-18 17 0,17-17-1,1 0-15,-18 18 16,17-18 0,1 0 15,-18 18-16,18-18-15,-1 0 32,-17 17-17,18-17 17,0 0-17,-18 18-15,17-18 31,1 0-15,0 0 0,-1 0 15,-17 18-31,18-18 16,-1 0-1,1 0 16,0 0-15,-18-18 0,0 0 15,0 1-15,0-1 15,17 18-16,-17-18-15,0 1 32,0-1-17,0 0 1,18 18 0,-18-17 30,18 17-30,-18-18 0,0 1 31,0-1-16,17 18-16,-17-18-15,18 18 32,-18-17-17,0-1 1,0 0 15,18 18-31,-18-17 47,0-1-31,0 0-1,0 1 32,17 17-31,-17-18-16,0 1 47,18 17-32,-18-18 1,0 0 0,0 1 30,0-1-14,0 0-17,0 1 32,0-1-31,0 0 31,0 1-32,0-1 1,0 0 31,0 1-16,0-1 16,0 1 15,0-1-30,-18 0 30,18 1-46,0-1 31,-17 18-32,-1 0 17,0 0-17,18-18 1,-17 18 15,-1 0-15,0 0-1,18-17 1,-17 17 31,-1 0-16,18-18-15,-18 18 31,1 0-16,-1 0-16,1 0 17,-1 0-1,0 0-15,1 0 30,-1 0 1,18 18-31,-18-18 15,1 0-31,17 17 16,-18-17-1,18 18 17,-18-18-32,1 0 15,-1 0 1,18 18 0,0-1 30,-17-17-30,-1 0 0,18 18 15,0 0 0,-18-18 0,18 17-31,0 1 32,-17-18-17,17 17 1,0 1 31,0 0-47,0-1 31,-18-17-15,18 18 15,0 0-15,0-1 15,0 1 0,0 0-15,-18-18-1,18 17 1,0 1 0,0 0-1,0-1 16,0 1 1,0-1-1,0 1-15,0 0-1,18-18 1,-18 17 15,18 1-15,-18 0 15,17-18-31,-17 17 31,18 1-31,0-18 16,-18 18 15,17-18-15,-17 17-16,18-17 15,-18 18-15,17-18 16,-17 17 15,18-17-31,0 18 31,-1-18-15,-17 18 0,18-18-1,0 0 1,-18 17 0,0 1 15,17-18-31,1 0 15,0 0 17,-18 18-17,17-18 1,-17 17 0,18-17-16,-1 18 15,1-18 32,0 0-31,-18 18-1,17-18 48,1 0-32,0 0 0,-1 0 47,1 0-31,0 0-31,-18-18 0,17 18 15,-17-18-31,18 18 31,-18-17-15,17 17 31,-17-18-47,0 0 15,18 18 1,-18-17 15,18-1-15,-18 0-1,0 1 17,0-1-17,0 1 1,17 17-1,-17-18 17,0 0 15,18 18-32,0-17 1,-18-1 15,0 0-15,0 1 31,0-1-47,0 0 31,0 1-16,0-1 1,0 1 31,0-1-31,0 0 15,0 1 16,0-1-32,0 0 32,0 1 16,0-1-32,0 0 0,0 1 0,0-1-15,0 0 31,0 1-31,0-1-1,0 1 32,-18 17-31,18-18-1,-18 18 1,18-18 31,0 1-16,-17 17-15,17-18-1,-18 18 1,0 0 15,18-18-15,-17 18 15,17-17-15,-18 17 15,18-18-31,-17 18 47,-1 0-47,0 0 15,1 0 1,-1 0 0,0 0-16,1 0 47,-1 0-32,0 0 16,1 0-15,-1 0 15,1 0 1,-1 0-17,0 0 32,1 0 16,17 18-48,-18-18-15,18 17 47,-18-17-31,1 0-1,-1 0 17,18 18-17,0 0 1,-18-18-1,18 17 1,-17-17-16,-1 0 31,18 18-15,0 0 15,0-1 16,-17-17-47,-1 18 31,18-1-15,0 1 31,-18 0 0,18-1-16,-17-17 16,17 18-16,0 0-15,-18-18 31,18 17-32,0 1 16,0 0 1,0-1 15,0 1-32,0 0 16,-18-18 1,18 17 15,0 1-16,0-1 31,0 1-30,0 0 30,0-1 47,0 1-62,0 0-31,0-1 31,0 1-32,0 0 32,18-18-31,-18 17 0,18-17-16,-18 18 15,17-18 1,-17 17 15,18 1 0,0-18 16,-18 18-47,17-18 94,1 0-63,-18 17-15,17-17-1,-17 18 1,18-18 15,0 0-15,-1 0 0,-17 18 15,18-18-31,0 0 31,-18 17-31,17-17 16,1 0-1,0 0 17,-1 0 46,1 0-47,-1 0 0,1 0 32,0 0-16,-1 0-1,1 0 1,-18-17-47,18 17 16,-1-18 93,-17 0-46,18 18-32,0 0 0,-18-17 47,0-1-46,17 18 15,-17-18-47,0 1 93,18 17-77,-18-18 15,0 1 32,17 17-16,-17-18-32,0 0 48,18 18-48,-18-17 48,0-1-1,18 18-46,-18-18 46,0 1 1,0-1-1,0 0-30,17 18-1,-17-17 16,0-1-16,0 1 32,0-1-32,0 0 31,0 1 1,0-1-32,0 0 16,0 1 31,0-1-47,0 0 32,0 1-32,-17 17 0,17-18-31,0 0 63,-18 18-48,18-17 64,-18 17-79,18-18 31,0 1 16,0-1 0,-17 18-32,17-18 95,0 1-32,-18 17-63,18-18 1,0 0 109,0 1-78,-17 17-32,17-18 64,-18 18-64,0 0 16,1 0 94,17-18-125,-18 18 32,0 0-17,1 0 17,-1 0-17,0 0 16,1 0 1,-1 0-17,1 0 79,-1 0-78,0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01T10:52:45.93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11536 353 0,'0'17'31,"-18"-17"-15,1 0-1,17 18 1,-18-18 46,0 18-46,18-1 15,-17-17-15,17 18-16,0 0 31,0-1-15,-18-17-1,18 18 17,-18 0-17,18-1 1,0 1 31,-17-1-32,17 1 1,0 0 15,0-1-15,0 1 31,0 0-32,0-1 1,0 1 31,0 0-32,0-1 1,17-17 0,-17 18-1,18-1 1,-18 1 15,0 0-15,0-1-1,18 1 17,-18 0-32,0-1 15,17-17-15,-17 18 32,18-18-32,-18 18 0,18-18 15,-18 17 1,0 1-16,17-18 15,-17 18-15,0-1 32,18-17-32,-18 18 15,17-1 1,1-17 0,-18 18-1,0 0 1,18-18-16,-18 17 15,17-17-15,-17 18 16,18-18-16,-18 18 16,0-1 15,18-17-15,-18 18-16,17-18 15,1 18 1,0-1 62,-1-17-62,-17 18-1,18-18 1,0 17-1,-1-17 1,-17 18 0,18-18-1,-18 18 1,17-18-16,1 0 16,0 0-1,-1 0 1,-17 17-1,18-17-15,0 0 16,-18 18-16,17-18 16,-17 18-16,18-18 15,0 0-15,-1 0 16,1 0 0,-1 0-16,1 0 15,-18 17-15,18-17 0,-1 0 0,1 0 16,0 18-16,-1-18 15,1 0 1,0 0-16,-1 0 16,1 18-16,-1-18 0,1 0 15,0 0 1,-1 0-16,1 0 0,0 0 16,-1 0-16,1 0 15,0 17-15,-1-17 0,1 0 16,0 0-16,-1 18 15,1-18-15,-1 0 16,1 0-16,0 0 0,-1 0 31,1 0-31,0 0 0,-1 0 16,1 0 0,0 0-1,-1 17-15,1-17 0,-1 0 16,1 0-16,0 0 15,-1 0-15,1 0 0,-18 18 16,18-18-16,-1 0 0,1 0 16,0 0-16,-1 0 15,1 0-15,-1 0 16,1 0-16,0 0 16,-1 0-16,1 0 0,0 0 15,-1 0-15,1 0 0,0 0 16,-1 0-16,1 0 0,0 0 15,-1 0-15,1 0 16,-1 18 0,1-18-16,0 0 31,-1 0-31,1 0 16,0 0-1,-1 0-15,1 0 16,0 0-1,-1 0-15,1 0 16,-1 0-16,1 17 0,0-17 16,-1 18-16,1-18 15,0 0-15,-1 0 16,1 0-16,0 0 16,-1 0-1,-17 18-15,18-18 0,-1 0 0,1 0 16,0 0-1,-1 0-15,1 0 16,0 0 0,-1 0-16,1 0 15,0 0-15,-1 0 16,1 0-16,0 0 16,-1 0-1,1 0-15,-1 0 0,1 0 16,0 0-16,-1 0 15,1 0-15,0 0 16,-1 0 0,1 0-16,0 0 0,-1 0 15,1 0-15,-1 0 16,1 0-16,0 0 16,-1 0-16,1 0 15,0 0-15,-1 0 16,1 0-16,0 0 15,-1 0-15,1 0 16,-1 0 0,1 0-16,0 0 0,-1 0 15,1 0-15,0 0 16,-1 0-16,1 0 16,0 0-1,-1 0-15,1 0 0,0 0 16,-1 0-16,1 0 0,-1 0 15,1 0 1,0 0 0,-1 0-16,1 0 0,0 0 15,-1 0 1,1 0-16,0 0 16,-1-18-16,1 18 15,-1 0-15,1 0 16,0 0-1,-1 0-15,1 0 16,0 0-16,-1 0 16,1 0-16,0 0 15,-1 0-15,1 0 16,-1 0-16,1 0 0,0 0 16,-1 0-16,1 0 15,0 0-15,-1 0 16,1 0-1,0 0-15,-1 0 0,1 0 16,0 0-16,-1 0 0,1 0 16,-1 0-16,1 0 0,0 0 15,-1 0-15,1 0 0,0 0 16,-1 0-16,1 0 0,0 0 16,-1 0-16,1 0 15,-1 0-15,1 0 0,0 0 16,-1 0-16,1 0 0,0 0 15,-1 0-15,1 0 16,0 0-16,-18-18 0,17 18 0,1 0 16,-1 0-16,1 0 0,0 0 15,-1 0-15,1 0 0,0 0 16,-1 0-16,1-17 0,0 17 16,-1 0-16,1 0 0,0 0 15,-1 0-15,1 0 16,-1 0-16,1 0 15,0 0-15,-1-18 16,1 18-16,0 0 16,-1 0-16,1 0 0,0 0 15,-1 0-15,1-18 16,-1 18 0,1 0-16,0 0 15,-1 0-15,1 0 0,-18-17 16,18 17-16,-1 0 15,1 0-15,-18-18 0,18 18 16,-1 0-16,1 0 16,-1 0-16,1-17 15,0 17 1,-1 0-16,-17-18 16,18 18-16,0 0 15,-1 0-15,-17-18 16,18 18-1,0 0-15,-1 0 16,-17-17 0,18 17-16,0 0 15,-1 0-15,-17-18 16,18 18 0,-18-18-16,17 18 15,1 0 1,0 0-1,-1 0-15,1-17 32,0 17-17,-1 0-15,-17-18 16,18 18-16,0 0 16,-18-18-16,17 18 15,1 0 1,-1 0-1,1-17 32,0 17-47,-1-18 16,1 18 15,0 0-15,-18-17-1,17 17 1,1 0-16,-18-18 16,18 18-1,-18-18-15,17 18 16,1-17 15,-1-1-15,-17 0-1,18 18 17,-18-17-17,18 17-15,-18-18 16,17 18 15,-17-18-15,0 1-16,0-1 31,0 1-15,0-1-1,0 0-15,0 1 16,0-1 0,0 0 15,0 1-16,0-1-15,0 0 32,-17 18-32,17-17 15,-18-1-15,18 0 32,-18 1-32,1 17 15,17-18-15,-18 18 16,18-17-16,0-1 15,-17 18 1,-1-18 0,18 1-16,-18 17 15,18-18 1,-17 18 0,17-18-1,-18 1 1,0 17-1,18-18 1,-17 18-16,17-18 16,-18 18-16,18-17 15,-18 17 1,1-18 0,-1 18-16,18-17 15,-17 17 1,-1 0-16,18-18 15,-18 18 1,1 0-16,-1 0 16,18-18-16,0 1 15,-18 17-15,1 0 16,-1 0-16,0-18 31,1 18-31,-1-18 16,1 18-16,-1 0 15,18-17-15,-18 17 0,1 0 16,-1 0-16,0 0 16,1 0-16,17-18 0,-18 18 15,0 0-15,1-18 0,-1 18 16,0-17-16,1 17 0,-1 0 16,1 0-16,-1 0 15,0 0-15,1-18 0,-1 18 16,0-17-16,1 17 15,-1 0 1,0 0-16,1 0 16,-1 0-1,1 0-15,-1 0 16,0 0-16,1 0 16,-1 0-16,0-18 0,1 18 15,-1 0 1,0 0-16,1 0 15,-1 0-15,1 0 0,-1 0 16,0-18-16,1 18 16,-1 0-16,0 0 0,1 0 15,-1 0-15,0 0 0,1 0 16,-1 0-16,0 0 0,1 0 16,-1 0-16,1 0 15,-1 0-15,0-17 16,1 17-1,-1 0-15,0 0 0,1 0 16,-1 0 0,0 0-16,1 0 15,-1-18-15,1 18 16,-1 0-16,0 0 16,1 0-16,-1 0 0,18-18 15,-18 18-15,1 0 0,-1 0 16,0 0-16,1 0 0,17-17 15,-18 17-15,1 0 0,-1 0 16,0 0-16,1 0 0,-1 0 16,0 0-16,1 0 15,-1 0-15,18-18 0,-18 18 0,1 0 16,17-18-16,-18 18 0,0 0 16,1 0-16,-1 0 0,1 0 15,-1 0-15,0 0 16,1 0-16,-1 0 0,0 0 15,1 0-15,17-17 0,-18 17 16,0 0-16,1 0 0,-1 0 16,1-18-16,-1 18 15,0 0-15,1 0 0,-1 0 16,0 0-16,1 0 16,-1-18-1,0 18-15,1 0 0,-1 0 16,1 0-16,-1 0 15,0 0-15,1 0 0,-1 0 16,0 0-16,1 0 16,-1 0-16,0 0 0,1 0 15,-1 0-15,0 0 0,1 0 16,-1 0-16,1 0 0,-1 0 16,0 0-1,1 0-15,-1 0 0,0 0 16,1 0-16,-1 0 0,0-17 0,1 17 15,-18 0-15,-1 0 16,19 0-16,-1 0 0,0 0 16,1 0-16,-1 0 0,-17 0 0,0 0 15,17 0-15,-17 0 16,-1 0-16,19 0 0,-1 0 16,0 0-16,1 0 0,-19-18 15,19 18-15,-1 0 0,1 0 16,-1 0-16,0 0 0,1 0 15,-1 0-15,0 0 0,-17 0 16,17 0-16,1 0 16,-1 0-16,1 0 0,-1 0 15,0 0-15,1 0 16,-1 0-16,0-17 0,1 17 16,-1 0-16,0 0 0,1 0 15,-1 0-15,1 0 16,-1 0-16,0 0 0,1 0 15,-1 0-15,0 0 16,1 0-16,-1 0 16,0 0-16,1 0 15,-1 0-15,0 0 0,1 0 16,-1 0-16,1 0 16,-1 0-16,0 0 15,1 0-15,-1 0 0,0 0 16,1 0-16,-1 0 0,0 0 15,1 0-15,-1 0 16,1 0-16,-1 0 16,0 0-16,1 0 15,-1 0-15,0 0 16,1 0-16,-1 0 16,0 0-16,1 0 0,-1 0 15,1 0-15,-1 0 0,0 0 16,18 17-16,-17-17 15,-1 0-15,0 18 0,1-18 16,-1 0-16,0 0 16,1 17-16,-1-17 15,0 0-15,18 18 0,-17-18 16,-1 0 0,18 18-16,-17-18 0,17 17 15,-18-17 1,0 0-16,18 18 15,-17-18-15,-1 18 32,0-18-32,1 0 15,17 17 1,-18-17-16,18 18 0,-18-18 16,1 0-1,-1 0 1,1 0-1,17 18-15,-18-18 32,0 0-32,1 0 15,17 17 1,-18-17-16,0 0 16,1 0-1,-1 0 1,0 0-16,1 18 15,-1-18 1,1 0 0,17 18-1,-18-18-15,0 0 32,18 17-17,-17-17 1,-1 0-1,0 0 1,1 0 15,-1 18 1,0-18-32,18 17 31,-17-17-16,-1 18 1,0-18 31,1 0-31,17 18-16,-18-18 31,18 17-31,-17-17 47,-1 0-32,18 18 1,0 0 31,-18-18-47,18 17 15</inkml:trace>
  <inkml:trace contextRef="#ctx0" brushRef="#br0" timeOffset="10639.3797">5856 16422 0,'18'0'94,"-18"17"-78,0 1 46,0 0-46,17-18 15,-17 17-15,0 1-16,0 0 31,0-1 0,0 1-15,0 0 0,0-1 15,0 1-16,0-1 17,0 1-17,0 0 1,0-1 31,0 1-32,0 0 1,0-1 15,0 1-15,0 0 15,0-1-31,0 1 16,0 0 15,18-18-15,-18 17-16,0 1 15,0-1 17,0 1-17,0 0 16,0-1-15,0 1 0,0 0 15,0-1 0,0 1-15,0 0-1,0-1 1,0 1 31,0-1-31,0 1-1</inkml:trace>
  <inkml:trace contextRef="#ctx0" brushRef="#br0" timeOffset="13244.84">5927 16404 0,'0'-17'15,"17"17"-15,1 0 16,0 0 15,-1 0-15,1 0-16,0 0 31,-1 0 0,1 0-15,-1 0-1,1 17 1,0-17 0,-18 18-16,17-18 15,1 0 1,-18 17-16,0 1 16,18 0-1,-1-1 16,1 1-15,-18 0 0,0-1-1,0 1 1,0 0 15,0-1-15,0 1-1,0-1 17,0 1-17,-18-18-15,1 0 16,17 18 0,-18-18-16,0 17 15,1-17 1,-1 0-1,0 0 1,18 18 0,-17-18-1,-1 0 1,1 0 0,-1 0 30,0 0-30,1 0 0,34 0 124,-17 18-124,18-18-16,0 0 16,-1 0-1,1 0-15,-1 0 0,1 0 16,0 17-16,-1 1 15,1-18-15,0 0 47,-18 18-31,17-18-16,-17 17 16,0 1-1,18-18 1,-18 18-1,0-1 1,0 1 0,0-1-1,0 1 1,0 0 0,0-1-1,0 1 1,0 0 15,-18-18-15,1 17-1,-1-17 1,0 0 0,1 0-1,17 18-15,-18-18 0,0 0 16,1 18-1,-1-18-15,1 0 16,-1 0 31,0 17-31,1-17-16,-1 0 31,0 0-16,1 0 17,-1 0-17,0 0 17,18-17 30,-17 17-46,17-18-16</inkml:trace>
  <inkml:trace contextRef="#ctx0" brushRef="#br0" timeOffset="16693.84">6456 16422 0,'0'17'31,"0"1"0,0 0-31,-18-18 16,18 17-1,0 1 1,-17-18-16,17 18 16,0-1-16,0 1 15,0 0 1,0-1-16,0 1 16,0-1-1,0 1 1,0 0-1,0-1 1,0 1-16,0 0 31,0-1-31,0 1 16,0 0 0,0-1-1,0 1-15,0 0 31,0-1-31,17-17 16,-17 18 0,0-1-1,0 1 1,18-18-16,-18 18 16,17-18-1,-17 17 1,0 1-16,18-18 0,-18 18 31,18-18-15,-18 17-16,17-17 15,1 0-15,0 18 32,-1 0-32,1-18 15,0 0-15,-1 0 16,-17 17-16,18-17 15,0 0-15,-1 0 0,1 0 16,-1 0 0,1 0-1,0 0 1,-1 0 0,1 0 15,0-17-31,-1-1 15,-17 0 1,0 1 0,18 17-16,-18-18 15,0 0-15,0 1 16,18 17-16,-18-18 16,0 0-16,0 1 15,0-1 1,0 1-16,17 17 15,-17-18-15,0 0 16,18 18 0,-18-17-16,0-1 31,17 18-31,-17-18 0,0 1 16,0-1-1,0 0-15,0 1 16,18 17 15,-18-18-31,0 0 16,0 1 15,0-1-15,0 1-1,0-1 32,0 0-16,0 1-15,0-1 15,0 0 0,0 1 16,0-1 31,0 0-15,0 36 46,18 0-109,-18-1 16,0 1 0,0 0-1,0-1-15,0 1 16,0 0-1,0-1 1,0 1 0,0-1-1,0 1 1,0 0 15,0-1-15,0 1-16,0 0 31,0-1-31,0 1 31,0 0 1,0-1-32,17-17 15,-17 18-15,0 0 47,0-1-16,0 1 16,18-18 0,-18 17-47,0 1 31,18-18-15,-18 18 140,17-18-156,1 0 31,-18 17-31,18-17 204</inkml:trace>
  <inkml:trace contextRef="#ctx0" brushRef="#br0" timeOffset="18801.96">7373 16422 0,'0'17'62,"0"1"-46,0 0 0,0-1-1,0 1 1,0 0 0,0-1-1,0 1-15,0 0 31,0-1-31,0 1 16,0-1 0,0 1-1,0 0 17,0-1-17,0 1 1,0 0 15,0-1-31,0 1 16,0 0 15,0-1-31,0 1 0,0 0 47,0-1-16,0 1 110,0-1-94,0 1 93,0 0 48,0-1-157</inkml:trace>
  <inkml:trace contextRef="#ctx0" brushRef="#br0" timeOffset="20088.29">7161 16387 0,'18'0'16,"0"0"0,-1 0-1,1 0 1,0 0-16,-1 0 15,1 0 1,0 0-16,-1 0 31,1 0-31,-1 0 32,1 0-17,0 0-15,-1 0 31,1 0-15,0 0 0,-1 0-1,1 0 1,0 0 15,-1 0-15,1 17-1,-1-17 1,1 0 15,0 18-15</inkml:trace>
  <inkml:trace contextRef="#ctx0" brushRef="#br0" timeOffset="21650.03">7796 16439 0,'18'0'110,"-18"18"-95,0 0 1,18-18-1,-1 0-15,-17 17 16,18-17-16,-18 18 16,18-18-1,-1 0 1,1 0 15,0 0-15,-1 0 31,1 0-16,-1 0 0,1 0-15,0 0 46,-1 0-30,-17-18-17,18 18 1,-18-17-1,18 17-15,-18-18 16,17 18 0,-17-18-1,0 1 142,18 17-157,0-18 46</inkml:trace>
  <inkml:trace contextRef="#ctx0" brushRef="#br0" timeOffset="23377.64">7920 16545 0,'18'0'47,"-18"18"-16,0 0 1,0-1-17,0 1 1,0-1 15,0 1-15,0 0-1,0-1 1,0 1 0,0 0 15,-18-18-31,18 17 15,0 1 1,0 0 15,0-1 1,0 1-17,0 0 16,0-1-15,-18-17 0,18 18 15,0-1-15,0 1 15,0 0 31,0-1-15,0 1-16,0 0 16</inkml:trace>
  <inkml:trace contextRef="#ctx0" brushRef="#br0" timeOffset="25339.99">8361 16439 0,'0'18'109,"0"0"-93,0-1 15,0 1-31,0 0 15,0-1 1,0 1-16,0 0 16,-18-1-1,18 1 1,0-1 0,0 1-16,0 0 31,-17-18-16,17 17-15,0 1 16,-18-18 0,18 18-16,0-1 15,0 1-15,-18-18 16,18 18 0,0-1-1,-17-17-15,17 18 16,-18-18 15,18 18-15,0-1-1,0 1 32,0-1-31,0 1 62,18-18 0,-1 0-62,-17 18 15,18-18-15,0 0-16,-1 0 31,1 0-31,-1 0 15,1 0 1,0 0 0,-1 0-16,1 0 31,0 0-31,-1 0 16,1 0-16,0 0 15,-1 0 1,1 0-1,0 0 1,-1 0 47,1 0-48,-1 0 1,-17 17 31,18-17-47,0 0 78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0A5DF-50E8-4E54-A037-224C61318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531C6D-F736-44E2-8C18-E15F0EC10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1ADCC-BBFD-4CD9-B9F0-89E3B3CC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B8F43-0CAD-4333-AE55-6DF856AD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EA3D72-5C62-40A0-AB58-AD037899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8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2BA3-6F38-4589-AAFB-3ABE68A2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3B327C-0F57-4026-8847-7BDABF318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4B8D4-764F-46BB-A8C3-BAD8882D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04016-D168-4265-AC3C-28F5873F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206B55-BC0B-4336-9BF5-2202C3D9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6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49565F-BE8E-4051-8596-A83253A9A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CE5D0F-EFB7-4745-880C-5EE5C5EAA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A0BF1-4BA2-4BCC-BBFC-BDFB2938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255AD-361E-4207-AC0E-768AD79C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08D938-4CCB-4F8E-9CB1-4E7CB0AB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79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5C01-CBEE-46BD-B82A-2AE0354F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7A691-0E06-4092-9860-C0B94254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41BDC-E532-4E5D-97CD-C10DAC36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701F06-3450-41F8-A059-3058F90F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B24A0B-F02B-4AC3-99CE-A7A22F1C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7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B763B-19E6-4C57-8F36-5149C161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529CB0-5967-4733-863A-831D8944D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DE8F7-B703-4445-A492-21D6EFCD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AF48E-58D9-4E32-889A-CCA15380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C27758-24CD-4807-909B-01436935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86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873D3-3EE9-4E6D-95E4-C78EE3F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9F785-9A9A-43D3-AB23-48A98ED44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6DD9DB-9FFA-4BFB-A5C4-2BAB7998E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DA12D6-2F19-4E4B-8F14-7A777B80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9F8915-DC77-45A3-839F-58E56D5F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B9EEB-729E-4208-9FBB-856E6C66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0D91B-9E0B-4880-B9A3-4ED715ED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44A4E-DD4A-460C-B6A6-AB47F28DC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AB29E5-2AE4-437E-AFE5-AA1A66075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9B3FCA-7E1F-4BC6-B971-B8F902D46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3B21B3-574A-4BD8-B172-6E07C0114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1538D5-8CB1-42DC-8B9F-23BF3B07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131CCE-D299-40FA-BE94-584DA515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D79F30-2F78-4881-9F24-40A61DBA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7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B30E3-CD12-48B7-A344-B85B306C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10DFAE-2ABD-4CF3-B50A-3575E961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DC4554-E335-461C-901C-DDC87058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F4FB1-8ECD-46B5-B30C-893D88CE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2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286C09-6599-48E8-9326-F28C76C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3502C-1296-495A-B0A0-5EECE116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A1E7E0-F1A8-4124-95DC-644D2C20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4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D0D2E-A4B8-4648-AF39-ADEC6D6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94A1D-5CEC-44EC-8139-11D4BB29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70F3BE-2468-4895-B6C1-8A9854AD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CF79D0-084A-4D36-859A-9753BF70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A9608D-C157-48EC-AFAD-34D6B52E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2768DD-9E19-45A2-9D6E-359132D2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36FD7-B0F0-46AE-AEBF-5AF246C0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9BE2BA-DC9E-436F-BBE6-DF95AE520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A781F6-1487-4A4C-AC00-BBC3E959F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07D310-0F5F-4782-8549-919C3196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F19BA8-6D28-471A-B9A9-CB963346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2AC7E0-9355-4604-8443-898E24A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05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7C7865-9F32-47C0-8DC6-8D2867EC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B18B8F-4CD9-496E-8DBA-59E7A9E3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8EC2C3-323B-485C-AB7D-3C324AD2D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3C9F-E4C4-4102-AFB2-A8CFB4B2132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D80724-7C39-44AF-81BD-9D9DCEA2C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33FAF1-E030-476E-992F-98BEADAB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9F86-92F4-41D3-940B-9BD0BB0C2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67039-79B6-4CDC-BBEE-23FB25C3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957"/>
            <a:ext cx="12192000" cy="1423988"/>
          </a:xfrm>
        </p:spPr>
        <p:txBody>
          <a:bodyPr>
            <a:noAutofit/>
          </a:bodyPr>
          <a:lstStyle/>
          <a:p>
            <a:r>
              <a:rPr lang="cs-CZ" sz="2800" dirty="0"/>
              <a:t>Reaguje ethanová kyselina s 1-butanolem (butan-1-ol). Zapište průběh tohoto děje pomocí chemické rovnice zahrnující kromě látek vstupujících do reakce i její produkty. Napište názvy produktů reakce.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1F6BFDFA-8A46-4CA8-A576-BF00A0D174A9}"/>
                  </a:ext>
                </a:extLst>
              </p14:cNvPr>
              <p14:cNvContentPartPr/>
              <p14:nvPr/>
            </p14:nvContentPartPr>
            <p14:xfrm>
              <a:off x="1174680" y="2108160"/>
              <a:ext cx="7283880" cy="117504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1F6BFDFA-8A46-4CA8-A576-BF00A0D174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320" y="2098800"/>
                <a:ext cx="7302600" cy="11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A4BF7B78-B513-413A-8DEA-069D83D82DED}"/>
                  </a:ext>
                </a:extLst>
              </p14:cNvPr>
              <p14:cNvContentPartPr/>
              <p14:nvPr/>
            </p14:nvContentPartPr>
            <p14:xfrm>
              <a:off x="2610000" y="2768760"/>
              <a:ext cx="5403960" cy="28584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A4BF7B78-B513-413A-8DEA-069D83D82D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0640" y="2759400"/>
                <a:ext cx="54226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76579579-3F6B-4FDE-AB79-906F2346A450}"/>
                  </a:ext>
                </a:extLst>
              </p14:cNvPr>
              <p14:cNvContentPartPr/>
              <p14:nvPr/>
            </p14:nvContentPartPr>
            <p14:xfrm>
              <a:off x="3016080" y="2927520"/>
              <a:ext cx="413280" cy="26064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76579579-3F6B-4FDE-AB79-906F2346A4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6720" y="2918160"/>
                <a:ext cx="4320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73414897-7E49-478C-A139-19F05CDC0961}"/>
                  </a:ext>
                </a:extLst>
              </p14:cNvPr>
              <p14:cNvContentPartPr/>
              <p14:nvPr/>
            </p14:nvContentPartPr>
            <p14:xfrm>
              <a:off x="8128080" y="3035160"/>
              <a:ext cx="178200" cy="28620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73414897-7E49-478C-A139-19F05CDC09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8720" y="3025800"/>
                <a:ext cx="1969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DAB6AA9A-642C-491A-9AF5-382A0CD6556A}"/>
                  </a:ext>
                </a:extLst>
              </p14:cNvPr>
              <p14:cNvContentPartPr/>
              <p14:nvPr/>
            </p14:nvContentPartPr>
            <p14:xfrm>
              <a:off x="1073160" y="4165560"/>
              <a:ext cx="6032880" cy="119412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DAB6AA9A-642C-491A-9AF5-382A0CD655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3800" y="4156200"/>
                <a:ext cx="605160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6DEA654B-FF9B-46DB-AE8E-89CFD3AD56CC}"/>
                  </a:ext>
                </a:extLst>
              </p14:cNvPr>
              <p14:cNvContentPartPr/>
              <p14:nvPr/>
            </p14:nvContentPartPr>
            <p14:xfrm>
              <a:off x="7778880" y="2470320"/>
              <a:ext cx="2241720" cy="240048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6DEA654B-FF9B-46DB-AE8E-89CFD3AD56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9520" y="2460960"/>
                <a:ext cx="2260440" cy="24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4B83EE48-4B5F-4410-9491-93BA1AF9B7CA}"/>
                  </a:ext>
                </a:extLst>
              </p14:cNvPr>
              <p14:cNvContentPartPr/>
              <p14:nvPr/>
            </p14:nvContentPartPr>
            <p14:xfrm>
              <a:off x="7931160" y="3346560"/>
              <a:ext cx="12960" cy="24804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4B83EE48-4B5F-4410-9491-93BA1AF9B7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1800" y="3337200"/>
                <a:ext cx="316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811364A5-2F02-4869-BAF4-4DE8F671F34D}"/>
                  </a:ext>
                </a:extLst>
              </p14:cNvPr>
              <p14:cNvContentPartPr/>
              <p14:nvPr/>
            </p14:nvContentPartPr>
            <p14:xfrm>
              <a:off x="2813040" y="3035160"/>
              <a:ext cx="5239080" cy="226116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811364A5-2F02-4869-BAF4-4DE8F671F3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3680" y="3025800"/>
                <a:ext cx="5257800" cy="22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8225F701-D319-47DB-BA69-702745F5AEF9}"/>
                  </a:ext>
                </a:extLst>
              </p14:cNvPr>
              <p14:cNvContentPartPr/>
              <p14:nvPr/>
            </p14:nvContentPartPr>
            <p14:xfrm>
              <a:off x="2108160" y="25560"/>
              <a:ext cx="3899160" cy="612792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8225F701-D319-47DB-BA69-702745F5AE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8800" y="16200"/>
                <a:ext cx="3917880" cy="61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91648A66-2F2D-488D-BF07-CE2EEB99263A}"/>
                  </a:ext>
                </a:extLst>
              </p14:cNvPr>
              <p14:cNvContentPartPr/>
              <p14:nvPr/>
            </p14:nvContentPartPr>
            <p14:xfrm>
              <a:off x="2552760" y="4711680"/>
              <a:ext cx="1854360" cy="141012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91648A66-2F2D-488D-BF07-CE2EEB9926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43400" y="4702320"/>
                <a:ext cx="187308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FCF3D689-571F-460A-A157-713D8A99A916}"/>
                  </a:ext>
                </a:extLst>
              </p14:cNvPr>
              <p14:cNvContentPartPr/>
              <p14:nvPr/>
            </p14:nvContentPartPr>
            <p14:xfrm>
              <a:off x="1251000" y="38160"/>
              <a:ext cx="7258320" cy="608364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FCF3D689-571F-460A-A157-713D8A99A9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41640" y="28800"/>
                <a:ext cx="7277040" cy="61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05822393-8CC9-4A4E-A1DA-C3006A0A9D14}"/>
                  </a:ext>
                </a:extLst>
              </p14:cNvPr>
              <p14:cNvContentPartPr/>
              <p14:nvPr/>
            </p14:nvContentPartPr>
            <p14:xfrm>
              <a:off x="3429000" y="4616280"/>
              <a:ext cx="3893040" cy="88956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05822393-8CC9-4A4E-A1DA-C3006A0A9D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9640" y="4606920"/>
                <a:ext cx="391176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83DD4ACC-AD5A-4A71-B6FC-BFE689D7654F}"/>
                  </a:ext>
                </a:extLst>
              </p14:cNvPr>
              <p14:cNvContentPartPr/>
              <p14:nvPr/>
            </p14:nvContentPartPr>
            <p14:xfrm>
              <a:off x="914400" y="4032360"/>
              <a:ext cx="2419560" cy="107964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83DD4ACC-AD5A-4A71-B6FC-BFE689D765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5040" y="4023000"/>
                <a:ext cx="2438280" cy="10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6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46953 0.249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124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3229 0.22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13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FA3BA15-10C4-464C-BC4F-001276C1BC28}"/>
              </a:ext>
            </a:extLst>
          </p:cNvPr>
          <p:cNvSpPr/>
          <p:nvPr/>
        </p:nvSpPr>
        <p:spPr>
          <a:xfrm>
            <a:off x="400855" y="964945"/>
            <a:ext cx="8594340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pPr marL="457200" indent="-457200">
              <a:buAutoNum type="alphaLcParenR"/>
            </a:pPr>
            <a:r>
              <a:rPr lang="cs-CZ" sz="2000" dirty="0"/>
              <a:t>Vypočtěte hmotnostní zlomek a procento </a:t>
            </a:r>
            <a:r>
              <a:rPr lang="cs-CZ" sz="2000" dirty="0" err="1"/>
              <a:t>Fe</a:t>
            </a:r>
            <a:r>
              <a:rPr lang="cs-CZ" sz="2000" dirty="0"/>
              <a:t> a O v molekule oxidu železitého</a:t>
            </a:r>
            <a:endParaRPr lang="cs-CZ" sz="2000" baseline="-25000" dirty="0"/>
          </a:p>
          <a:p>
            <a:pPr marL="457200" indent="-457200">
              <a:buAutoNum type="alphaLcParenR"/>
            </a:pPr>
            <a:r>
              <a:rPr lang="cs-CZ" sz="2000" dirty="0"/>
              <a:t>Kolik </a:t>
            </a:r>
            <a:r>
              <a:rPr lang="cs-CZ" sz="2000" i="1" dirty="0"/>
              <a:t>g</a:t>
            </a:r>
            <a:r>
              <a:rPr lang="cs-CZ" sz="2000" dirty="0"/>
              <a:t> železa a kolik </a:t>
            </a:r>
            <a:r>
              <a:rPr lang="cs-CZ" sz="2000" i="1" dirty="0"/>
              <a:t>g</a:t>
            </a:r>
            <a:r>
              <a:rPr lang="cs-CZ" sz="2000" dirty="0"/>
              <a:t> kyslíku bude obsaženo ve 120 g oxidu železitého?</a:t>
            </a:r>
          </a:p>
          <a:p>
            <a:endParaRPr lang="cs-CZ" sz="2400" baseline="30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0D7A5D-9AA1-4CF5-A559-E8A11DF78701}"/>
              </a:ext>
            </a:extLst>
          </p:cNvPr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0B33FEF-DE18-4F87-80D5-B79B949731E5}"/>
              </a:ext>
            </a:extLst>
          </p:cNvPr>
          <p:cNvSpPr/>
          <p:nvPr/>
        </p:nvSpPr>
        <p:spPr>
          <a:xfrm>
            <a:off x="7527125" y="2070113"/>
            <a:ext cx="3084945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</a:t>
            </a:r>
            <a:r>
              <a:rPr lang="cs-CZ" sz="2000" dirty="0" err="1">
                <a:solidFill>
                  <a:schemeClr val="tx1"/>
                </a:solidFill>
              </a:rPr>
              <a:t>Fe</a:t>
            </a:r>
            <a:r>
              <a:rPr lang="cs-CZ" sz="2000" dirty="0">
                <a:solidFill>
                  <a:schemeClr val="tx1"/>
                </a:solidFill>
              </a:rPr>
              <a:t> - 56, O - 16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255095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A598802-A5A6-4E81-90C0-FF2E392B2DBD}"/>
              </a:ext>
            </a:extLst>
          </p:cNvPr>
          <p:cNvSpPr/>
          <p:nvPr/>
        </p:nvSpPr>
        <p:spPr>
          <a:xfrm>
            <a:off x="400855" y="964945"/>
            <a:ext cx="7918130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000" dirty="0"/>
              <a:t>    </a:t>
            </a:r>
            <a:r>
              <a:rPr lang="cs-CZ" sz="2400" dirty="0"/>
              <a:t>Kolik % </a:t>
            </a:r>
            <a:r>
              <a:rPr lang="cs-CZ" sz="2400" dirty="0" err="1"/>
              <a:t>ethanolu</a:t>
            </a:r>
            <a:r>
              <a:rPr lang="cs-CZ" sz="2400" dirty="0"/>
              <a:t> je v lahvi rumu obsahující 40 % CH</a:t>
            </a:r>
            <a:r>
              <a:rPr lang="cs-CZ" sz="2400" baseline="-25000" dirty="0"/>
              <a:t>3</a:t>
            </a:r>
            <a:r>
              <a:rPr lang="cs-CZ" sz="2400" dirty="0"/>
              <a:t>CH</a:t>
            </a:r>
            <a:r>
              <a:rPr lang="cs-CZ" sz="2400" baseline="-25000" dirty="0"/>
              <a:t>2</a:t>
            </a:r>
            <a:r>
              <a:rPr lang="cs-CZ" sz="2400" dirty="0"/>
              <a:t>OH?</a:t>
            </a:r>
          </a:p>
          <a:p>
            <a:endParaRPr lang="cs-CZ" sz="2400" baseline="30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AA1CCF-3100-4216-B7DA-A9AB88484783}"/>
              </a:ext>
            </a:extLst>
          </p:cNvPr>
          <p:cNvSpPr/>
          <p:nvPr/>
        </p:nvSpPr>
        <p:spPr>
          <a:xfrm>
            <a:off x="328844" y="2573262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C58EE54-FC48-4674-9CDF-0C9F5C91B1AC}"/>
              </a:ext>
            </a:extLst>
          </p:cNvPr>
          <p:cNvSpPr/>
          <p:nvPr/>
        </p:nvSpPr>
        <p:spPr>
          <a:xfrm>
            <a:off x="7042160" y="1934338"/>
            <a:ext cx="3084945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 - 12, O – 16, H - 1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CFC51B-3D25-4A45-857B-FDE9A086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8223" y="2573262"/>
            <a:ext cx="2083777" cy="42847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14959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2822040-F6F0-4607-A79B-282BBDB7CD10}"/>
              </a:ext>
            </a:extLst>
          </p:cNvPr>
          <p:cNvSpPr/>
          <p:nvPr/>
        </p:nvSpPr>
        <p:spPr>
          <a:xfrm>
            <a:off x="185194" y="994996"/>
            <a:ext cx="1200680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Kolik Zn můžeme vyrobit </a:t>
            </a:r>
            <a:r>
              <a:rPr lang="cs-CZ" sz="2400" dirty="0">
                <a:solidFill>
                  <a:srgbClr val="00B050"/>
                </a:solidFill>
              </a:rPr>
              <a:t>a)</a:t>
            </a:r>
            <a:r>
              <a:rPr lang="cs-CZ" sz="2400" dirty="0"/>
              <a:t> ze 100 g síranu zinečnatého</a:t>
            </a:r>
            <a:r>
              <a:rPr lang="cs-CZ" sz="2400" baseline="-250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b)</a:t>
            </a:r>
            <a:r>
              <a:rPr lang="cs-CZ" sz="2400" dirty="0"/>
              <a:t> Ze 100 g síranu zinečnatého, který obsahuje 15 % nečistot</a:t>
            </a:r>
          </a:p>
          <a:p>
            <a:endParaRPr lang="cs-CZ" sz="2400" baseline="300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43BB95-4853-43D9-A7B6-712DE01CF23E}"/>
              </a:ext>
            </a:extLst>
          </p:cNvPr>
          <p:cNvSpPr/>
          <p:nvPr/>
        </p:nvSpPr>
        <p:spPr>
          <a:xfrm>
            <a:off x="3796941" y="2021146"/>
            <a:ext cx="3084945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</a:t>
            </a:r>
            <a:r>
              <a:rPr lang="cs-CZ" sz="2000" dirty="0" err="1">
                <a:solidFill>
                  <a:schemeClr val="tx1"/>
                </a:solidFill>
              </a:rPr>
              <a:t>Zn</a:t>
            </a:r>
            <a:r>
              <a:rPr lang="cs-CZ" sz="2000" dirty="0">
                <a:solidFill>
                  <a:schemeClr val="tx1"/>
                </a:solidFill>
              </a:rPr>
              <a:t> - 65, S – 32, O - 16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154" y="3067281"/>
            <a:ext cx="4218016" cy="421801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246908" y="5639377"/>
            <a:ext cx="216131" cy="149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022464" y="5431558"/>
            <a:ext cx="515390" cy="565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4FD947-C26F-4ECD-9412-41CA9735245C}"/>
              </a:ext>
            </a:extLst>
          </p:cNvPr>
          <p:cNvSpPr/>
          <p:nvPr/>
        </p:nvSpPr>
        <p:spPr>
          <a:xfrm>
            <a:off x="74073" y="3067281"/>
            <a:ext cx="6713316" cy="50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3912365"/>
            <a:ext cx="3251693" cy="300718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9E529B3-7495-4D3E-BCAB-76AF33BC1094}"/>
              </a:ext>
            </a:extLst>
          </p:cNvPr>
          <p:cNvSpPr/>
          <p:nvPr/>
        </p:nvSpPr>
        <p:spPr>
          <a:xfrm>
            <a:off x="185195" y="994996"/>
            <a:ext cx="7285712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Kolik kg mědi je ve 150 kg modré skalice (                         )</a:t>
            </a:r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3DC180-1328-49CE-A1D6-05DB6594C4B7}"/>
              </a:ext>
            </a:extLst>
          </p:cNvPr>
          <p:cNvSpPr/>
          <p:nvPr/>
        </p:nvSpPr>
        <p:spPr>
          <a:xfrm>
            <a:off x="185195" y="2986047"/>
            <a:ext cx="1203990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EDDC21A-0E1E-4C6D-AA6A-1A2EA656D389}"/>
              </a:ext>
            </a:extLst>
          </p:cNvPr>
          <p:cNvSpPr/>
          <p:nvPr/>
        </p:nvSpPr>
        <p:spPr>
          <a:xfrm>
            <a:off x="5005056" y="1951483"/>
            <a:ext cx="37869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</a:t>
            </a:r>
            <a:r>
              <a:rPr lang="cs-CZ" sz="2000" dirty="0" err="1">
                <a:solidFill>
                  <a:schemeClr val="tx1"/>
                </a:solidFill>
              </a:rPr>
              <a:t>Cu</a:t>
            </a:r>
            <a:r>
              <a:rPr lang="cs-CZ" sz="2000" dirty="0">
                <a:solidFill>
                  <a:schemeClr val="tx1"/>
                </a:solidFill>
              </a:rPr>
              <a:t> – 63,5; S – 32, O – 16, H – 1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3C8041-5AB8-4163-8105-CBDA6C017DBE}"/>
              </a:ext>
            </a:extLst>
          </p:cNvPr>
          <p:cNvSpPr/>
          <p:nvPr/>
        </p:nvSpPr>
        <p:spPr>
          <a:xfrm>
            <a:off x="5399622" y="1362352"/>
            <a:ext cx="174278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/>
              <a:t>CuSO</a:t>
            </a:r>
            <a:r>
              <a:rPr lang="cs-CZ" sz="2400" baseline="-25000" dirty="0"/>
              <a:t>4</a:t>
            </a:r>
            <a:r>
              <a:rPr lang="cs-CZ" sz="2400" dirty="0"/>
              <a:t>.5H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26" y="2511617"/>
            <a:ext cx="4199415" cy="41994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64" y="3059847"/>
            <a:ext cx="4876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7681 0.019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77" y="8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76133 -0.01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60" y="-6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64818 0.003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43975BF-3AB7-42E5-9912-AFA2A0B1773B}"/>
              </a:ext>
            </a:extLst>
          </p:cNvPr>
          <p:cNvSpPr/>
          <p:nvPr/>
        </p:nvSpPr>
        <p:spPr>
          <a:xfrm>
            <a:off x="231741" y="1017607"/>
            <a:ext cx="866577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Vyjádřete hmotnostní </a:t>
            </a:r>
            <a:r>
              <a:rPr lang="cs-CZ" sz="2400" dirty="0" smtClean="0"/>
              <a:t>zlomek a % bezvodého </a:t>
            </a:r>
            <a:r>
              <a:rPr lang="cs-CZ" sz="2400" dirty="0"/>
              <a:t>CuSO</a:t>
            </a:r>
            <a:r>
              <a:rPr lang="cs-CZ" sz="2400" baseline="-25000" dirty="0"/>
              <a:t>4</a:t>
            </a:r>
            <a:r>
              <a:rPr lang="cs-CZ" sz="2400" dirty="0"/>
              <a:t> </a:t>
            </a:r>
            <a:r>
              <a:rPr lang="cs-CZ" sz="2400" dirty="0" smtClean="0"/>
              <a:t>modré skalici.</a:t>
            </a:r>
            <a:endParaRPr lang="cs-CZ" sz="2400" baseline="300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57FDA-3259-44F2-A94D-9AAD50D5A1E3}"/>
              </a:ext>
            </a:extLst>
          </p:cNvPr>
          <p:cNvSpPr/>
          <p:nvPr/>
        </p:nvSpPr>
        <p:spPr>
          <a:xfrm>
            <a:off x="337595" y="332454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374C24-B883-4440-8502-790380EB3824}"/>
              </a:ext>
            </a:extLst>
          </p:cNvPr>
          <p:cNvSpPr/>
          <p:nvPr/>
        </p:nvSpPr>
        <p:spPr>
          <a:xfrm>
            <a:off x="6213389" y="2032390"/>
            <a:ext cx="37869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</a:t>
            </a:r>
            <a:r>
              <a:rPr lang="cs-CZ" sz="2000" dirty="0" err="1">
                <a:solidFill>
                  <a:schemeClr val="tx1"/>
                </a:solidFill>
              </a:rPr>
              <a:t>Cu</a:t>
            </a:r>
            <a:r>
              <a:rPr lang="cs-CZ" sz="2000" dirty="0">
                <a:solidFill>
                  <a:schemeClr val="tx1"/>
                </a:solidFill>
              </a:rPr>
              <a:t> – 63,5; S – 32, O – 16, H – 1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1739880" y="1384200"/>
              <a:ext cx="6217200" cy="397548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0520" y="1374840"/>
                <a:ext cx="6235920" cy="39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A1D9FF8-A917-47C5-8A1F-2EE232693A6F}"/>
              </a:ext>
            </a:extLst>
          </p:cNvPr>
          <p:cNvSpPr/>
          <p:nvPr/>
        </p:nvSpPr>
        <p:spPr>
          <a:xfrm>
            <a:off x="185195" y="903107"/>
            <a:ext cx="8625566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Pěstujeme zelí na ploše 100 m</a:t>
            </a:r>
            <a:r>
              <a:rPr lang="cs-CZ" sz="2400" baseline="30000" dirty="0"/>
              <a:t>2</a:t>
            </a:r>
            <a:r>
              <a:rPr lang="cs-CZ" sz="2400" dirty="0"/>
              <a:t>. Je třeba přihnojit 8 g N/m</a:t>
            </a:r>
            <a:r>
              <a:rPr lang="cs-CZ" sz="2400" baseline="30000" dirty="0"/>
              <a:t>2</a:t>
            </a:r>
            <a:r>
              <a:rPr lang="cs-CZ" sz="2400" dirty="0"/>
              <a:t>. Kolik g </a:t>
            </a:r>
          </a:p>
          <a:p>
            <a:r>
              <a:rPr lang="cs-CZ" sz="2400" dirty="0" smtClean="0"/>
              <a:t>hnojiva budeme </a:t>
            </a:r>
            <a:r>
              <a:rPr lang="cs-CZ" sz="2400" dirty="0"/>
              <a:t>muset navážit při použití:  </a:t>
            </a:r>
          </a:p>
          <a:p>
            <a:r>
              <a:rPr lang="cs-CZ" sz="2400" dirty="0">
                <a:solidFill>
                  <a:srgbClr val="00B050"/>
                </a:solidFill>
              </a:rPr>
              <a:t>a) Ledku (dusičnanu) Vápenatého </a:t>
            </a:r>
            <a:endParaRPr lang="cs-CZ" sz="2400" baseline="-25000" dirty="0">
              <a:solidFill>
                <a:srgbClr val="00B05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91E3E-9501-4FF0-9435-81EC1327C4A0}"/>
              </a:ext>
            </a:extLst>
          </p:cNvPr>
          <p:cNvSpPr/>
          <p:nvPr/>
        </p:nvSpPr>
        <p:spPr>
          <a:xfrm>
            <a:off x="185195" y="285480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1210095-AEA2-4257-AABA-16451050F82D}"/>
              </a:ext>
            </a:extLst>
          </p:cNvPr>
          <p:cNvSpPr/>
          <p:nvPr/>
        </p:nvSpPr>
        <p:spPr>
          <a:xfrm>
            <a:off x="7102501" y="2195676"/>
            <a:ext cx="37869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N – 14, O – 16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E046EC2-80FE-4404-94CB-432B22A7AF59}"/>
              </a:ext>
            </a:extLst>
          </p:cNvPr>
          <p:cNvSpPr/>
          <p:nvPr/>
        </p:nvSpPr>
        <p:spPr>
          <a:xfrm>
            <a:off x="4401350" y="2011102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– Ca(NO</a:t>
            </a:r>
            <a:r>
              <a:rPr lang="cs-CZ" sz="2400" baseline="-25000" dirty="0">
                <a:solidFill>
                  <a:srgbClr val="00B050"/>
                </a:solidFill>
              </a:rPr>
              <a:t>3</a:t>
            </a:r>
            <a:r>
              <a:rPr lang="cs-CZ" sz="2400" dirty="0">
                <a:solidFill>
                  <a:srgbClr val="00B050"/>
                </a:solidFill>
              </a:rPr>
              <a:t>)</a:t>
            </a:r>
            <a:r>
              <a:rPr lang="cs-CZ" sz="2400" baseline="-25000" dirty="0">
                <a:solidFill>
                  <a:srgbClr val="00B050"/>
                </a:solidFill>
              </a:rPr>
              <a:t>2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10830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A1D9FF8-A917-47C5-8A1F-2EE232693A6F}"/>
              </a:ext>
            </a:extLst>
          </p:cNvPr>
          <p:cNvSpPr/>
          <p:nvPr/>
        </p:nvSpPr>
        <p:spPr>
          <a:xfrm>
            <a:off x="185195" y="903107"/>
            <a:ext cx="8625566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Pěstujeme zelí na ploše 100 m</a:t>
            </a:r>
            <a:r>
              <a:rPr lang="cs-CZ" sz="2400" baseline="30000" dirty="0"/>
              <a:t>2</a:t>
            </a:r>
            <a:r>
              <a:rPr lang="cs-CZ" sz="2400" dirty="0"/>
              <a:t>. Je třeba přihnojit 8 g N/m</a:t>
            </a:r>
            <a:r>
              <a:rPr lang="cs-CZ" sz="2400" baseline="30000" dirty="0"/>
              <a:t>2</a:t>
            </a:r>
            <a:r>
              <a:rPr lang="cs-CZ" sz="2400" dirty="0"/>
              <a:t>. Kolik g </a:t>
            </a:r>
          </a:p>
          <a:p>
            <a:r>
              <a:rPr lang="cs-CZ" sz="2400" dirty="0" smtClean="0"/>
              <a:t>hnojiva budeme </a:t>
            </a:r>
            <a:r>
              <a:rPr lang="cs-CZ" sz="2400" dirty="0"/>
              <a:t>muset navážit při použití: 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b) Síranu amonného </a:t>
            </a:r>
            <a:endParaRPr lang="cs-CZ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91E3E-9501-4FF0-9435-81EC1327C4A0}"/>
              </a:ext>
            </a:extLst>
          </p:cNvPr>
          <p:cNvSpPr/>
          <p:nvPr/>
        </p:nvSpPr>
        <p:spPr>
          <a:xfrm>
            <a:off x="185195" y="285480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1210095-AEA2-4257-AABA-16451050F82D}"/>
              </a:ext>
            </a:extLst>
          </p:cNvPr>
          <p:cNvSpPr/>
          <p:nvPr/>
        </p:nvSpPr>
        <p:spPr>
          <a:xfrm>
            <a:off x="7102501" y="2195676"/>
            <a:ext cx="37869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N – 14, O – 16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E046EC2-80FE-4404-94CB-432B22A7AF59}"/>
              </a:ext>
            </a:extLst>
          </p:cNvPr>
          <p:cNvSpPr/>
          <p:nvPr/>
        </p:nvSpPr>
        <p:spPr>
          <a:xfrm>
            <a:off x="2804886" y="1971287"/>
            <a:ext cx="169309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– (NH</a:t>
            </a:r>
            <a:r>
              <a:rPr lang="cs-CZ" sz="2400" baseline="-25000" dirty="0">
                <a:solidFill>
                  <a:srgbClr val="FF0000"/>
                </a:solidFill>
              </a:rPr>
              <a:t>4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  <a:r>
              <a:rPr lang="cs-CZ" sz="2400" baseline="-25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SO</a:t>
            </a:r>
            <a:r>
              <a:rPr lang="cs-CZ" sz="2400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203040" y="800280"/>
              <a:ext cx="11602080" cy="55566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680" y="790920"/>
                <a:ext cx="11620800" cy="55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0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A1D9FF8-A917-47C5-8A1F-2EE232693A6F}"/>
              </a:ext>
            </a:extLst>
          </p:cNvPr>
          <p:cNvSpPr/>
          <p:nvPr/>
        </p:nvSpPr>
        <p:spPr>
          <a:xfrm>
            <a:off x="185195" y="903107"/>
            <a:ext cx="8625566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Pěstujeme zelí na ploše 100 m</a:t>
            </a:r>
            <a:r>
              <a:rPr lang="cs-CZ" sz="2400" baseline="30000" dirty="0"/>
              <a:t>2</a:t>
            </a:r>
            <a:r>
              <a:rPr lang="cs-CZ" sz="2400" dirty="0"/>
              <a:t>. Je třeba přihnojit 8 g N/m</a:t>
            </a:r>
            <a:r>
              <a:rPr lang="cs-CZ" sz="2400" baseline="30000" dirty="0"/>
              <a:t>2</a:t>
            </a:r>
            <a:r>
              <a:rPr lang="cs-CZ" sz="2400" dirty="0"/>
              <a:t>. Kolik g </a:t>
            </a:r>
          </a:p>
          <a:p>
            <a:r>
              <a:rPr lang="cs-CZ" sz="2400" dirty="0" err="1"/>
              <a:t>b</a:t>
            </a:r>
            <a:r>
              <a:rPr lang="cs-CZ" sz="2400" dirty="0" err="1" smtClean="0"/>
              <a:t>nojiva</a:t>
            </a:r>
            <a:r>
              <a:rPr lang="cs-CZ" sz="2400" dirty="0" smtClean="0"/>
              <a:t> budeme </a:t>
            </a:r>
            <a:r>
              <a:rPr lang="cs-CZ" sz="2400" dirty="0"/>
              <a:t>muset navážit při použití:  </a:t>
            </a:r>
          </a:p>
          <a:p>
            <a:r>
              <a:rPr lang="cs-CZ" sz="2400" dirty="0">
                <a:solidFill>
                  <a:srgbClr val="7030A0"/>
                </a:solidFill>
              </a:rPr>
              <a:t>c) Ledku (dusičnanu) amonného</a:t>
            </a:r>
            <a:endParaRPr lang="cs-CZ" sz="2400" baseline="-25000" dirty="0">
              <a:solidFill>
                <a:srgbClr val="7030A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91E3E-9501-4FF0-9435-81EC1327C4A0}"/>
              </a:ext>
            </a:extLst>
          </p:cNvPr>
          <p:cNvSpPr/>
          <p:nvPr/>
        </p:nvSpPr>
        <p:spPr>
          <a:xfrm>
            <a:off x="185195" y="285480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1210095-AEA2-4257-AABA-16451050F82D}"/>
              </a:ext>
            </a:extLst>
          </p:cNvPr>
          <p:cNvSpPr/>
          <p:nvPr/>
        </p:nvSpPr>
        <p:spPr>
          <a:xfrm>
            <a:off x="7102501" y="2195676"/>
            <a:ext cx="37869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N – 14, O – 16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E046EC2-80FE-4404-94CB-432B22A7AF59}"/>
              </a:ext>
            </a:extLst>
          </p:cNvPr>
          <p:cNvSpPr/>
          <p:nvPr/>
        </p:nvSpPr>
        <p:spPr>
          <a:xfrm>
            <a:off x="4212345" y="2011102"/>
            <a:ext cx="140936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</a:rPr>
              <a:t>– NH</a:t>
            </a:r>
            <a:r>
              <a:rPr lang="cs-CZ" sz="2400" baseline="-25000" dirty="0">
                <a:solidFill>
                  <a:srgbClr val="7030A0"/>
                </a:solidFill>
              </a:rPr>
              <a:t>4</a:t>
            </a:r>
            <a:r>
              <a:rPr lang="cs-CZ" sz="2400" dirty="0">
                <a:solidFill>
                  <a:srgbClr val="7030A0"/>
                </a:solidFill>
              </a:rPr>
              <a:t>NO</a:t>
            </a:r>
            <a:r>
              <a:rPr lang="cs-CZ" sz="2400" baseline="-250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438120" y="2082960"/>
              <a:ext cx="11201760" cy="378468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760" y="2073600"/>
                <a:ext cx="11220480" cy="38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B9FDE78-D705-4D2F-92F8-B8ED6A57F66E}"/>
              </a:ext>
            </a:extLst>
          </p:cNvPr>
          <p:cNvSpPr/>
          <p:nvPr/>
        </p:nvSpPr>
        <p:spPr>
          <a:xfrm>
            <a:off x="301736" y="666320"/>
            <a:ext cx="1102068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Vypočtěte kolik kg fosforu je obsaženo ve 300 kg </a:t>
            </a:r>
            <a:r>
              <a:rPr lang="cs-CZ" sz="2400" dirty="0" err="1" smtClean="0"/>
              <a:t>dihydrogenfosforečnanu</a:t>
            </a:r>
            <a:r>
              <a:rPr lang="cs-CZ" sz="2400" dirty="0" smtClean="0"/>
              <a:t> </a:t>
            </a:r>
            <a:r>
              <a:rPr lang="cs-CZ" sz="2400" dirty="0"/>
              <a:t>draselného, který obsahuje 21 % nečistot.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FFD0CB-3C4E-4C49-B532-5100FE61DB84}"/>
              </a:ext>
            </a:extLst>
          </p:cNvPr>
          <p:cNvSpPr/>
          <p:nvPr/>
        </p:nvSpPr>
        <p:spPr>
          <a:xfrm>
            <a:off x="185195" y="3020644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752944E-8057-467E-A876-D003FB2BB204}"/>
              </a:ext>
            </a:extLst>
          </p:cNvPr>
          <p:cNvSpPr/>
          <p:nvPr/>
        </p:nvSpPr>
        <p:spPr>
          <a:xfrm>
            <a:off x="5384154" y="1866649"/>
            <a:ext cx="447271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P – 31; K – 39; H – 1; O – 16; S – 32  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/>
              <p14:cNvContentPartPr/>
              <p14:nvPr/>
            </p14:nvContentPartPr>
            <p14:xfrm>
              <a:off x="1467000" y="2876400"/>
              <a:ext cx="8966520" cy="284544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640" y="2867040"/>
                <a:ext cx="8985240" cy="28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9416F9D-390B-4621-AEDB-131F8AE10BC2}"/>
              </a:ext>
            </a:extLst>
          </p:cNvPr>
          <p:cNvSpPr/>
          <p:nvPr/>
        </p:nvSpPr>
        <p:spPr>
          <a:xfrm>
            <a:off x="185194" y="994996"/>
            <a:ext cx="79188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Kolik % čistého P obsahuje superfosfát s obsahem 18 % P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5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AEA1D6-C239-4C9C-9C9C-E9523E32BD24}"/>
              </a:ext>
            </a:extLst>
          </p:cNvPr>
          <p:cNvSpPr/>
          <p:nvPr/>
        </p:nvSpPr>
        <p:spPr>
          <a:xfrm>
            <a:off x="185195" y="2730500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E804DC4-CA5B-4F51-9649-2E1309E9EE98}"/>
              </a:ext>
            </a:extLst>
          </p:cNvPr>
          <p:cNvSpPr/>
          <p:nvPr/>
        </p:nvSpPr>
        <p:spPr>
          <a:xfrm>
            <a:off x="5697206" y="1860994"/>
            <a:ext cx="3010768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P – 31; O – 16   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A457B9-1EB1-4008-881F-B1DBB27C8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271" y="4227421"/>
            <a:ext cx="3001534" cy="229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EB7F50-5C75-4519-8A6F-8B0653047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040" y="1951483"/>
            <a:ext cx="3361765" cy="216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42752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108FF-06CB-4826-9F17-02B560543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Agrochemie 6.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750E92-A157-4E61-BD97-4E2E08042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Hmotnostní zlomky a procenta</a:t>
            </a:r>
          </a:p>
        </p:txBody>
      </p:sp>
    </p:spTree>
    <p:extLst>
      <p:ext uri="{BB962C8B-B14F-4D97-AF65-F5344CB8AC3E}">
        <p14:creationId xmlns:p14="http://schemas.microsoft.com/office/powerpoint/2010/main" val="8133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5D41667-7D61-459B-8E4C-DD595E56F97C}"/>
              </a:ext>
            </a:extLst>
          </p:cNvPr>
          <p:cNvSpPr/>
          <p:nvPr/>
        </p:nvSpPr>
        <p:spPr>
          <a:xfrm>
            <a:off x="185195" y="994996"/>
            <a:ext cx="5636479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Příklady</a:t>
            </a:r>
          </a:p>
          <a:p>
            <a:r>
              <a:rPr lang="cs-CZ" sz="2400" dirty="0"/>
              <a:t>Kolik procent skutečného ovoce obsahuje</a:t>
            </a:r>
          </a:p>
          <a:p>
            <a:r>
              <a:rPr lang="cs-CZ" sz="2400"/>
              <a:t>                                                                  </a:t>
            </a:r>
            <a:r>
              <a:rPr lang="cs-CZ" sz="2400" dirty="0"/>
              <a:t>jogurt:</a:t>
            </a:r>
            <a:endParaRPr lang="cs-CZ" sz="2400" baseline="-25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53BA38-7D38-4D5E-93DA-B35D9C6CBC36}"/>
              </a:ext>
            </a:extLst>
          </p:cNvPr>
          <p:cNvSpPr/>
          <p:nvPr/>
        </p:nvSpPr>
        <p:spPr>
          <a:xfrm>
            <a:off x="185195" y="274328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Řešení: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9" name="Picture 2" descr="Výsledek obrázku pro ovocný jogurt etiketa">
            <a:extLst>
              <a:ext uri="{FF2B5EF4-FFF2-40B4-BE49-F238E27FC236}">
                <a16:creationId xmlns:a16="http://schemas.microsoft.com/office/drawing/2014/main" id="{E949B1C5-4D28-452B-AA0A-9256D7FD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57" y="1524080"/>
            <a:ext cx="3495761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147812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probraných veličin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Ar – relativní atomová hmotnost (bezrozměrná)</a:t>
            </a:r>
          </a:p>
          <a:p>
            <a:pPr marL="0" indent="0">
              <a:buNone/>
            </a:pPr>
            <a:r>
              <a:rPr lang="cs-CZ" dirty="0" smtClean="0"/>
              <a:t>Mr – relativní molekulová hmotnost (bezrozměrná)</a:t>
            </a:r>
          </a:p>
          <a:p>
            <a:pPr marL="0" indent="0">
              <a:buNone/>
            </a:pPr>
            <a:r>
              <a:rPr lang="cs-CZ" dirty="0" smtClean="0"/>
              <a:t>M – molární hmotnost (g/mol)</a:t>
            </a:r>
          </a:p>
          <a:p>
            <a:pPr marL="0" indent="0">
              <a:buNone/>
            </a:pPr>
            <a:r>
              <a:rPr lang="cs-CZ" dirty="0" smtClean="0"/>
              <a:t>n – látkové množství (mol)</a:t>
            </a:r>
          </a:p>
          <a:p>
            <a:pPr marL="0" indent="0">
              <a:buNone/>
            </a:pPr>
            <a:r>
              <a:rPr lang="cs-CZ" dirty="0" err="1" smtClean="0"/>
              <a:t>Wx</a:t>
            </a:r>
            <a:r>
              <a:rPr lang="cs-CZ" dirty="0" smtClean="0"/>
              <a:t> (bezrozměrný) – hmotnostní zlomek prvku x (hodnoty 0-1)</a:t>
            </a:r>
          </a:p>
          <a:p>
            <a:pPr marL="0" indent="0">
              <a:buNone/>
            </a:pPr>
            <a:r>
              <a:rPr lang="cs-CZ" dirty="0" err="1" smtClean="0"/>
              <a:t>Wx</a:t>
            </a:r>
            <a:r>
              <a:rPr lang="cs-CZ" dirty="0" smtClean="0"/>
              <a:t> (v %) – hmotnostní procento (hodnoty 0-100)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7" y="3591098"/>
            <a:ext cx="1694411" cy="1694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3A2884F-D4FE-4CD7-96C5-685FB32012FF}"/>
              </a:ext>
            </a:extLst>
          </p:cNvPr>
          <p:cNvSpPr/>
          <p:nvPr/>
        </p:nvSpPr>
        <p:spPr>
          <a:xfrm>
            <a:off x="531868" y="709700"/>
            <a:ext cx="1031624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dirty="0"/>
              <a:t>Trocha teorie</a:t>
            </a:r>
          </a:p>
          <a:p>
            <a:r>
              <a:rPr lang="cs-CZ" sz="2400" u="sng" dirty="0"/>
              <a:t>Látkové množství (</a:t>
            </a:r>
            <a:r>
              <a:rPr lang="cs-CZ" sz="2400" i="1" u="sng" dirty="0">
                <a:solidFill>
                  <a:srgbClr val="00B050"/>
                </a:solidFill>
              </a:rPr>
              <a:t>n</a:t>
            </a:r>
            <a:r>
              <a:rPr lang="cs-CZ" sz="2400" u="sng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 kvantifikace množství látky pomocí základních částic (atomů, molekul)</a:t>
            </a:r>
          </a:p>
          <a:p>
            <a:pPr>
              <a:buFontTx/>
              <a:buChar char="-"/>
            </a:pPr>
            <a:r>
              <a:rPr lang="cs-CZ" sz="2400" dirty="0"/>
              <a:t> Jednotka – </a:t>
            </a:r>
            <a:r>
              <a:rPr lang="cs-CZ" sz="2400" i="1" dirty="0"/>
              <a:t>mol</a:t>
            </a:r>
            <a:r>
              <a:rPr lang="cs-CZ" sz="2400" dirty="0"/>
              <a:t> (6,022.10</a:t>
            </a:r>
            <a:r>
              <a:rPr lang="cs-CZ" sz="2400" baseline="30000" dirty="0"/>
              <a:t>23</a:t>
            </a:r>
            <a:r>
              <a:rPr lang="cs-CZ" sz="2400" dirty="0"/>
              <a:t> částic – počet atomů </a:t>
            </a:r>
            <a:r>
              <a:rPr lang="cs-CZ" sz="2400" dirty="0" smtClean="0"/>
              <a:t>odpovídající hmotnosti </a:t>
            </a:r>
            <a:r>
              <a:rPr lang="cs-CZ" sz="2400" dirty="0"/>
              <a:t>12 g </a:t>
            </a:r>
            <a:r>
              <a:rPr lang="cs-CZ" sz="2400" baseline="30000" dirty="0"/>
              <a:t>12</a:t>
            </a:r>
            <a:r>
              <a:rPr lang="cs-CZ" sz="2400" dirty="0"/>
              <a:t>C </a:t>
            </a:r>
            <a:endParaRPr lang="cs-CZ" sz="2400" dirty="0" smtClean="0"/>
          </a:p>
          <a:p>
            <a:r>
              <a:rPr lang="cs-CZ" sz="2400" dirty="0" smtClean="0"/>
              <a:t>- Vyjádřeno bez exponentu 602 214 076 000 000 000 000 000</a:t>
            </a:r>
            <a:endParaRPr lang="cs-CZ" sz="2400" dirty="0"/>
          </a:p>
          <a:p>
            <a:r>
              <a:rPr lang="cs-CZ" sz="2400" dirty="0" smtClean="0"/>
              <a:t>              - </a:t>
            </a:r>
            <a:r>
              <a:rPr lang="cs-CZ" sz="2400" dirty="0" err="1"/>
              <a:t>Avogadrova</a:t>
            </a:r>
            <a:r>
              <a:rPr lang="cs-CZ" sz="2400" dirty="0"/>
              <a:t> konstanta </a:t>
            </a:r>
            <a:r>
              <a:rPr lang="cs-CZ" sz="2400" dirty="0" smtClean="0"/>
              <a:t>N</a:t>
            </a:r>
            <a:r>
              <a:rPr lang="cs-CZ" sz="2400" baseline="-25000" dirty="0" smtClean="0"/>
              <a:t>A</a:t>
            </a:r>
            <a:r>
              <a:rPr lang="cs-CZ" sz="2400" dirty="0"/>
              <a:t> </a:t>
            </a:r>
            <a:r>
              <a:rPr lang="cs-CZ" sz="2000" i="1" dirty="0" smtClean="0"/>
              <a:t>(objevil Johann Josef </a:t>
            </a:r>
            <a:r>
              <a:rPr lang="cs-CZ" sz="2000" i="1" dirty="0" err="1" smtClean="0"/>
              <a:t>Loschmidt</a:t>
            </a:r>
            <a:r>
              <a:rPr lang="cs-CZ" sz="2000" i="1" dirty="0" smtClean="0"/>
              <a:t>)</a:t>
            </a:r>
            <a:endParaRPr lang="cs-CZ" sz="2400" i="1" dirty="0"/>
          </a:p>
          <a:p>
            <a:endParaRPr lang="cs-CZ" sz="2400" baseline="30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1" y="3491345"/>
            <a:ext cx="1852351" cy="18523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2" y="3591098"/>
            <a:ext cx="1694411" cy="1694411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3225338" y="4214553"/>
            <a:ext cx="673331" cy="681643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975466" y="4310148"/>
            <a:ext cx="1030779" cy="49045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8" y="3512127"/>
            <a:ext cx="1852351" cy="185235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783079" y="5343696"/>
            <a:ext cx="913013" cy="484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22,99 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165369" y="5343695"/>
            <a:ext cx="1251066" cy="484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35,4527 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85712" y="5343695"/>
            <a:ext cx="3671452" cy="484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1mol = 58,4427 g</a:t>
            </a:r>
          </a:p>
        </p:txBody>
      </p:sp>
    </p:spTree>
    <p:extLst>
      <p:ext uri="{BB962C8B-B14F-4D97-AF65-F5344CB8AC3E}">
        <p14:creationId xmlns:p14="http://schemas.microsoft.com/office/powerpoint/2010/main" val="8858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532AC8D-3DFA-4725-B277-465C3D34B3E8}"/>
              </a:ext>
            </a:extLst>
          </p:cNvPr>
          <p:cNvSpPr/>
          <p:nvPr/>
        </p:nvSpPr>
        <p:spPr>
          <a:xfrm>
            <a:off x="489995" y="846124"/>
            <a:ext cx="7926914" cy="30469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Relativní atomová hmotnost (</a:t>
            </a:r>
            <a:r>
              <a:rPr lang="cs-CZ" sz="2400" i="1" u="sng" dirty="0">
                <a:solidFill>
                  <a:srgbClr val="00B050"/>
                </a:solidFill>
              </a:rPr>
              <a:t>Ar</a:t>
            </a:r>
            <a:r>
              <a:rPr lang="cs-CZ" sz="2400" u="sng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Vychází z různé hmotnosti atomů</a:t>
            </a:r>
          </a:p>
          <a:p>
            <a:pPr>
              <a:buFontTx/>
              <a:buChar char="-"/>
            </a:pPr>
            <a:r>
              <a:rPr lang="cs-CZ" sz="2400" dirty="0"/>
              <a:t>Udává kolikrát je hmotnost daného atomu větší, než atomová</a:t>
            </a:r>
          </a:p>
          <a:p>
            <a:r>
              <a:rPr lang="cs-CZ" sz="2400" dirty="0"/>
              <a:t>                     hmotnostní konstanta m</a:t>
            </a:r>
            <a:r>
              <a:rPr lang="cs-CZ" sz="2400" baseline="-25000" dirty="0"/>
              <a:t>u </a:t>
            </a:r>
            <a:r>
              <a:rPr lang="cs-CZ" sz="2400" dirty="0"/>
              <a:t>(1/12 hmotnosti </a:t>
            </a:r>
            <a:r>
              <a:rPr lang="cs-CZ" sz="2400" baseline="30000" dirty="0" smtClean="0"/>
              <a:t>12</a:t>
            </a:r>
            <a:r>
              <a:rPr lang="cs-CZ" sz="2400" dirty="0" smtClean="0"/>
              <a:t>C</a:t>
            </a:r>
            <a:r>
              <a:rPr lang="cs-CZ" sz="2400" dirty="0"/>
              <a:t>)</a:t>
            </a:r>
          </a:p>
          <a:p>
            <a:endParaRPr lang="cs-CZ" sz="2400" baseline="-25000" dirty="0"/>
          </a:p>
          <a:p>
            <a:endParaRPr lang="cs-CZ" sz="2400" baseline="-25000" dirty="0"/>
          </a:p>
          <a:p>
            <a:r>
              <a:rPr lang="cs-CZ" sz="2400" dirty="0"/>
              <a:t>- Bezrozměrná veličina (poměr - nemá jednotku) </a:t>
            </a:r>
          </a:p>
          <a:p>
            <a:pPr>
              <a:buFontTx/>
              <a:buChar char="-"/>
            </a:pPr>
            <a:r>
              <a:rPr lang="cs-CZ" sz="2400" dirty="0"/>
              <a:t> Hodnoty jsou v periodické tabulce</a:t>
            </a:r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E3E0AE-53D0-4D4F-A7D0-3A371CB843EC}"/>
              </a:ext>
            </a:extLst>
          </p:cNvPr>
          <p:cNvSpPr/>
          <p:nvPr/>
        </p:nvSpPr>
        <p:spPr>
          <a:xfrm>
            <a:off x="489995" y="3634216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7" name="Picture 4" descr="Výsledek obrázku pro carbon atom structure">
            <a:extLst>
              <a:ext uri="{FF2B5EF4-FFF2-40B4-BE49-F238E27FC236}">
                <a16:creationId xmlns:a16="http://schemas.microsoft.com/office/drawing/2014/main" id="{E14A13EB-44F6-4BD1-BE67-0D7BBEBE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24" y="4280530"/>
            <a:ext cx="38481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28" y="0"/>
            <a:ext cx="9637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6162714-7962-4581-9F2B-49356BE5AE64}"/>
              </a:ext>
            </a:extLst>
          </p:cNvPr>
          <p:cNvSpPr/>
          <p:nvPr/>
        </p:nvSpPr>
        <p:spPr>
          <a:xfrm>
            <a:off x="185195" y="994996"/>
            <a:ext cx="4680448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Relativní molekulová hmotnost (</a:t>
            </a:r>
            <a:r>
              <a:rPr lang="cs-CZ" sz="2400" i="1" u="sng" dirty="0" err="1">
                <a:solidFill>
                  <a:srgbClr val="00B050"/>
                </a:solidFill>
              </a:rPr>
              <a:t>Mr</a:t>
            </a:r>
            <a:r>
              <a:rPr lang="cs-CZ" sz="2400" u="sng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Součet </a:t>
            </a:r>
            <a:r>
              <a:rPr lang="cs-CZ" sz="2400" i="1" dirty="0">
                <a:solidFill>
                  <a:srgbClr val="00B050"/>
                </a:solidFill>
              </a:rPr>
              <a:t>Ar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všech</a:t>
            </a:r>
            <a:r>
              <a:rPr lang="cs-CZ" sz="2400" dirty="0"/>
              <a:t> prvků v molekule</a:t>
            </a:r>
          </a:p>
          <a:p>
            <a:pPr>
              <a:buFontTx/>
              <a:buChar char="-"/>
            </a:pPr>
            <a:r>
              <a:rPr lang="cs-CZ" sz="2400" dirty="0"/>
              <a:t>Bezrozměrná</a:t>
            </a:r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C40741-2186-4160-9FA7-463A746F4E33}"/>
              </a:ext>
            </a:extLst>
          </p:cNvPr>
          <p:cNvSpPr/>
          <p:nvPr/>
        </p:nvSpPr>
        <p:spPr>
          <a:xfrm>
            <a:off x="185195" y="2766238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Př.: Relativní molekulová hmotnost oxidu draselného </a:t>
            </a:r>
          </a:p>
          <a:p>
            <a:r>
              <a:rPr lang="cs-CZ" sz="2000" dirty="0">
                <a:solidFill>
                  <a:schemeClr val="tx1"/>
                </a:solidFill>
              </a:rPr>
              <a:t>(Ar </a:t>
            </a:r>
            <a:r>
              <a:rPr lang="cs-CZ" sz="2000" dirty="0" smtClean="0">
                <a:solidFill>
                  <a:schemeClr val="tx1"/>
                </a:solidFill>
              </a:rPr>
              <a:t>K </a:t>
            </a:r>
            <a:r>
              <a:rPr lang="cs-CZ" sz="2000" dirty="0">
                <a:solidFill>
                  <a:schemeClr val="tx1"/>
                </a:solidFill>
              </a:rPr>
              <a:t>= </a:t>
            </a:r>
            <a:r>
              <a:rPr lang="cs-CZ" sz="2000" dirty="0" smtClean="0">
                <a:solidFill>
                  <a:schemeClr val="tx1"/>
                </a:solidFill>
              </a:rPr>
              <a:t>39, </a:t>
            </a:r>
            <a:r>
              <a:rPr lang="cs-CZ" sz="2000" dirty="0">
                <a:solidFill>
                  <a:schemeClr val="tx1"/>
                </a:solidFill>
              </a:rPr>
              <a:t>Ar O = 16)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3730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03B797C-8ABA-4A94-B6B9-417CA2E8B0E8}"/>
              </a:ext>
            </a:extLst>
          </p:cNvPr>
          <p:cNvSpPr/>
          <p:nvPr/>
        </p:nvSpPr>
        <p:spPr>
          <a:xfrm>
            <a:off x="185195" y="819150"/>
            <a:ext cx="7341369" cy="18158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Molární hmotnost prvku, sloučeniny (</a:t>
            </a:r>
            <a:r>
              <a:rPr lang="cs-CZ" sz="2400" i="1" u="sng" dirty="0">
                <a:solidFill>
                  <a:srgbClr val="00B050"/>
                </a:solidFill>
              </a:rPr>
              <a:t>M</a:t>
            </a:r>
            <a:r>
              <a:rPr lang="cs-CZ" sz="2400" u="sng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Jednotka </a:t>
            </a:r>
            <a:r>
              <a:rPr lang="cs-CZ" sz="2400" dirty="0">
                <a:solidFill>
                  <a:srgbClr val="FF0000"/>
                </a:solidFill>
              </a:rPr>
              <a:t>g/mol</a:t>
            </a:r>
          </a:p>
          <a:p>
            <a:pPr>
              <a:buFontTx/>
              <a:buChar char="-"/>
            </a:pPr>
            <a:r>
              <a:rPr lang="cs-CZ" sz="2400" i="1" dirty="0"/>
              <a:t>M</a:t>
            </a:r>
            <a:r>
              <a:rPr lang="cs-CZ" sz="2400" dirty="0"/>
              <a:t> je číselně rovna </a:t>
            </a:r>
            <a:r>
              <a:rPr lang="cs-CZ" sz="2400" i="1" dirty="0">
                <a:solidFill>
                  <a:srgbClr val="00B050"/>
                </a:solidFill>
              </a:rPr>
              <a:t>Ar</a:t>
            </a:r>
          </a:p>
          <a:p>
            <a:pPr>
              <a:buFontTx/>
              <a:buChar char="-"/>
            </a:pPr>
            <a:r>
              <a:rPr lang="cs-CZ" sz="2400" dirty="0"/>
              <a:t>Postup při výpočtu </a:t>
            </a:r>
            <a:r>
              <a:rPr lang="cs-CZ" sz="2400" i="1" dirty="0">
                <a:solidFill>
                  <a:srgbClr val="00B050"/>
                </a:solidFill>
              </a:rPr>
              <a:t>M</a:t>
            </a:r>
            <a:r>
              <a:rPr lang="cs-CZ" sz="2400" dirty="0"/>
              <a:t> sloučeniny </a:t>
            </a:r>
            <a:r>
              <a:rPr lang="cs-CZ" sz="2400" dirty="0">
                <a:latin typeface="Franklin Gothic Medium"/>
              </a:rPr>
              <a:t>- </a:t>
            </a:r>
            <a:r>
              <a:rPr lang="cs-CZ" sz="2400" i="1" dirty="0">
                <a:solidFill>
                  <a:srgbClr val="00B050"/>
                </a:solidFill>
                <a:latin typeface="Franklin Gothic Medium"/>
              </a:rPr>
              <a:t>Ar</a:t>
            </a:r>
            <a:r>
              <a:rPr lang="cs-CZ" sz="2400" dirty="0">
                <a:latin typeface="Franklin Gothic Medium"/>
              </a:rPr>
              <a:t> → </a:t>
            </a:r>
            <a:r>
              <a:rPr lang="cs-CZ" sz="2400" i="1" dirty="0" err="1">
                <a:solidFill>
                  <a:srgbClr val="00B050"/>
                </a:solidFill>
                <a:latin typeface="Franklin Gothic Medium"/>
              </a:rPr>
              <a:t>Mr</a:t>
            </a:r>
            <a:r>
              <a:rPr lang="cs-CZ" sz="2400" dirty="0">
                <a:latin typeface="Franklin Gothic Medium"/>
              </a:rPr>
              <a:t> → </a:t>
            </a:r>
            <a:r>
              <a:rPr lang="cs-CZ" sz="2400" i="1" dirty="0">
                <a:solidFill>
                  <a:srgbClr val="00B050"/>
                </a:solidFill>
                <a:latin typeface="Franklin Gothic Medium"/>
              </a:rPr>
              <a:t>M</a:t>
            </a:r>
            <a:r>
              <a:rPr lang="cs-CZ" sz="2400" dirty="0">
                <a:latin typeface="Franklin Gothic Medium"/>
              </a:rPr>
              <a:t> </a:t>
            </a:r>
            <a:r>
              <a:rPr lang="cs-CZ" sz="2400" dirty="0">
                <a:solidFill>
                  <a:srgbClr val="00B050"/>
                </a:solidFill>
                <a:latin typeface="Franklin Gothic Medium"/>
              </a:rPr>
              <a:t>g/mol </a:t>
            </a:r>
            <a:endParaRPr lang="cs-CZ" sz="2400" dirty="0">
              <a:solidFill>
                <a:srgbClr val="00B050"/>
              </a:solidFill>
            </a:endParaRPr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F961D68-4A58-447F-A10C-B3CEF73AA0B4}"/>
              </a:ext>
            </a:extLst>
          </p:cNvPr>
          <p:cNvSpPr/>
          <p:nvPr/>
        </p:nvSpPr>
        <p:spPr>
          <a:xfrm>
            <a:off x="123649" y="2714162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Př.: Jaká je molární hmotnost oxidu fosforečného?  </a:t>
            </a:r>
          </a:p>
          <a:p>
            <a:r>
              <a:rPr lang="cs-CZ" sz="2000" dirty="0">
                <a:solidFill>
                  <a:schemeClr val="tx1"/>
                </a:solidFill>
              </a:rPr>
              <a:t>(Ar </a:t>
            </a:r>
            <a:r>
              <a:rPr lang="cs-CZ" sz="2000" dirty="0" smtClean="0">
                <a:solidFill>
                  <a:schemeClr val="tx1"/>
                </a:solidFill>
              </a:rPr>
              <a:t>P=31, </a:t>
            </a:r>
            <a:r>
              <a:rPr lang="cs-CZ" sz="2000" dirty="0">
                <a:solidFill>
                  <a:schemeClr val="tx1"/>
                </a:solidFill>
              </a:rPr>
              <a:t>Ar O=16)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32603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089A7B2-A4A1-4EFF-BFBF-A4C2CC2AC1BD}"/>
              </a:ext>
            </a:extLst>
          </p:cNvPr>
          <p:cNvSpPr/>
          <p:nvPr/>
        </p:nvSpPr>
        <p:spPr>
          <a:xfrm>
            <a:off x="355524" y="757237"/>
            <a:ext cx="7448065" cy="21852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Hmotnostní zlomek (</a:t>
            </a:r>
            <a:r>
              <a:rPr lang="cs-CZ" sz="2400" i="1" u="sng" dirty="0" err="1">
                <a:solidFill>
                  <a:srgbClr val="00B050"/>
                </a:solidFill>
              </a:rPr>
              <a:t>Wx</a:t>
            </a:r>
            <a:r>
              <a:rPr lang="cs-CZ" sz="2400" u="sng" dirty="0"/>
              <a:t>, kde </a:t>
            </a:r>
            <a:r>
              <a:rPr lang="cs-CZ" sz="2400" u="sng" dirty="0">
                <a:solidFill>
                  <a:srgbClr val="00B050"/>
                </a:solidFill>
              </a:rPr>
              <a:t>x</a:t>
            </a:r>
            <a:r>
              <a:rPr lang="cs-CZ" sz="2400" u="sng" dirty="0"/>
              <a:t> je prvek)</a:t>
            </a:r>
          </a:p>
          <a:p>
            <a:pPr>
              <a:buFontTx/>
              <a:buChar char="-"/>
            </a:pPr>
            <a:r>
              <a:rPr lang="cs-CZ" sz="2400" dirty="0"/>
              <a:t>Kvantifikace zastoupení jednotlivých prvků ve sloučenině</a:t>
            </a:r>
          </a:p>
          <a:p>
            <a:pPr>
              <a:buFontTx/>
              <a:buChar char="-"/>
            </a:pPr>
            <a:r>
              <a:rPr lang="cs-CZ" sz="2400" i="1" dirty="0" err="1">
                <a:solidFill>
                  <a:srgbClr val="00B050"/>
                </a:solidFill>
              </a:rPr>
              <a:t>Wx</a:t>
            </a:r>
            <a:r>
              <a:rPr lang="cs-CZ" sz="2400" i="1" dirty="0"/>
              <a:t> = hmotnost prvku/hmotnost sloučeniny</a:t>
            </a:r>
          </a:p>
          <a:p>
            <a:pPr>
              <a:buFontTx/>
              <a:buChar char="-"/>
            </a:pPr>
            <a:r>
              <a:rPr lang="cs-CZ" sz="2400" dirty="0"/>
              <a:t>Podíl – bezrozměrná veličina, hodnoty 0-1</a:t>
            </a:r>
          </a:p>
          <a:p>
            <a:pPr>
              <a:buFontTx/>
              <a:buChar char="-"/>
            </a:pPr>
            <a:r>
              <a:rPr lang="cs-CZ" sz="2400" dirty="0">
                <a:latin typeface="Franklin Gothic Medium"/>
              </a:rPr>
              <a:t> Součet všech hmotnostních zlomků ve sloučenině je 1</a:t>
            </a:r>
            <a:endParaRPr lang="cs-CZ" sz="2400" dirty="0"/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72DC82-627D-4FA0-A5D6-B5A8AB44BFEC}"/>
              </a:ext>
            </a:extLst>
          </p:cNvPr>
          <p:cNvSpPr/>
          <p:nvPr/>
        </p:nvSpPr>
        <p:spPr>
          <a:xfrm>
            <a:off x="185195" y="3541058"/>
            <a:ext cx="6713316" cy="266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Př.: Jaký je hmotnostní zlomek Mg a O v MgO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?  </a:t>
            </a:r>
          </a:p>
          <a:p>
            <a:r>
              <a:rPr lang="cs-CZ" sz="2000" dirty="0">
                <a:solidFill>
                  <a:schemeClr val="tx1"/>
                </a:solidFill>
              </a:rPr>
              <a:t>(Ar Mg=24, Ar O=16)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33693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109BB40-AEEB-4542-9723-3B12C52FBC57}"/>
              </a:ext>
            </a:extLst>
          </p:cNvPr>
          <p:cNvSpPr/>
          <p:nvPr/>
        </p:nvSpPr>
        <p:spPr>
          <a:xfrm>
            <a:off x="668335" y="729494"/>
            <a:ext cx="7807330" cy="21852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u="sng" dirty="0"/>
              <a:t>Hmotnostní procento (</a:t>
            </a:r>
            <a:r>
              <a:rPr lang="cs-CZ" sz="2400" i="1" u="sng" dirty="0" err="1">
                <a:solidFill>
                  <a:srgbClr val="00B050"/>
                </a:solidFill>
              </a:rPr>
              <a:t>Wx</a:t>
            </a:r>
            <a:r>
              <a:rPr lang="cs-CZ" sz="2400" i="1" u="sng" dirty="0">
                <a:solidFill>
                  <a:srgbClr val="00B050"/>
                </a:solidFill>
              </a:rPr>
              <a:t> (%)</a:t>
            </a:r>
            <a:r>
              <a:rPr lang="cs-CZ" sz="2400" u="sng" dirty="0"/>
              <a:t>, kde x je prvek)</a:t>
            </a:r>
          </a:p>
          <a:p>
            <a:pPr>
              <a:buFontTx/>
              <a:buChar char="-"/>
            </a:pPr>
            <a:r>
              <a:rPr lang="cs-CZ" sz="2400" dirty="0"/>
              <a:t>Kvantifikace zastoupení jednotlivých prvků ve sloučenině</a:t>
            </a:r>
          </a:p>
          <a:p>
            <a:pPr>
              <a:buFontTx/>
              <a:buChar char="-"/>
            </a:pPr>
            <a:r>
              <a:rPr lang="cs-CZ" sz="2400" i="1" dirty="0" err="1">
                <a:solidFill>
                  <a:srgbClr val="00B050"/>
                </a:solidFill>
              </a:rPr>
              <a:t>Wx</a:t>
            </a:r>
            <a:r>
              <a:rPr lang="cs-CZ" sz="2400" i="1" dirty="0">
                <a:solidFill>
                  <a:srgbClr val="00B050"/>
                </a:solidFill>
              </a:rPr>
              <a:t> (%)</a:t>
            </a:r>
            <a:r>
              <a:rPr lang="cs-CZ" sz="2400" i="1" dirty="0"/>
              <a:t> </a:t>
            </a:r>
            <a:r>
              <a:rPr lang="cs-CZ" sz="2400" dirty="0"/>
              <a:t>=</a:t>
            </a:r>
            <a:r>
              <a:rPr lang="cs-CZ" sz="2400" i="1" dirty="0"/>
              <a:t> </a:t>
            </a:r>
            <a:r>
              <a:rPr lang="cs-CZ" sz="2400" i="1" dirty="0" err="1">
                <a:solidFill>
                  <a:srgbClr val="FF0000"/>
                </a:solidFill>
              </a:rPr>
              <a:t>Wx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krát 100</a:t>
            </a:r>
          </a:p>
          <a:p>
            <a:pPr>
              <a:buFontTx/>
              <a:buChar char="-"/>
            </a:pPr>
            <a:r>
              <a:rPr lang="cs-CZ" sz="2400" dirty="0"/>
              <a:t>Podíl – bezrozměrná veličina, hodnoty 0-100</a:t>
            </a:r>
          </a:p>
          <a:p>
            <a:pPr>
              <a:buFontTx/>
              <a:buChar char="-"/>
            </a:pPr>
            <a:r>
              <a:rPr lang="cs-CZ" sz="2400" dirty="0">
                <a:latin typeface="Franklin Gothic Medium"/>
              </a:rPr>
              <a:t> Součet všech hmotnostních zlomků ve sloučenině je 100</a:t>
            </a:r>
            <a:endParaRPr lang="cs-CZ" sz="2400" dirty="0"/>
          </a:p>
          <a:p>
            <a:endParaRPr lang="cs-CZ" sz="2400" baseline="30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B0BDE2-715A-4D6E-8390-B9B05C1A2786}"/>
              </a:ext>
            </a:extLst>
          </p:cNvPr>
          <p:cNvSpPr/>
          <p:nvPr/>
        </p:nvSpPr>
        <p:spPr>
          <a:xfrm>
            <a:off x="77619" y="2159914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Př.: Jaké je hmotnostní procento </a:t>
            </a:r>
            <a:r>
              <a:rPr lang="cs-CZ" sz="2000" dirty="0" err="1">
                <a:solidFill>
                  <a:schemeClr val="tx1"/>
                </a:solidFill>
              </a:rPr>
              <a:t>W</a:t>
            </a:r>
            <a:r>
              <a:rPr lang="cs-CZ" sz="2000" baseline="-25000" dirty="0" err="1">
                <a:solidFill>
                  <a:schemeClr val="tx1"/>
                </a:solidFill>
              </a:rPr>
              <a:t>Ca</a:t>
            </a:r>
            <a:r>
              <a:rPr lang="cs-CZ" sz="2000" dirty="0">
                <a:solidFill>
                  <a:schemeClr val="tx1"/>
                </a:solidFill>
              </a:rPr>
              <a:t>, W</a:t>
            </a:r>
            <a:r>
              <a:rPr lang="cs-CZ" sz="2000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  a W</a:t>
            </a:r>
            <a:r>
              <a:rPr lang="cs-CZ" sz="2000" baseline="-25000" dirty="0">
                <a:solidFill>
                  <a:schemeClr val="tx1"/>
                </a:solidFill>
              </a:rPr>
              <a:t>H</a:t>
            </a:r>
            <a:r>
              <a:rPr lang="cs-CZ" sz="2000" dirty="0">
                <a:solidFill>
                  <a:schemeClr val="tx1"/>
                </a:solidFill>
              </a:rPr>
              <a:t> v hydroxidu vápenatém?  </a:t>
            </a:r>
          </a:p>
          <a:p>
            <a:r>
              <a:rPr lang="cs-CZ" sz="2000" dirty="0">
                <a:solidFill>
                  <a:schemeClr val="tx1"/>
                </a:solidFill>
              </a:rPr>
              <a:t>(Ar Ca=40, Ar O=16, Ar H=1)</a:t>
            </a: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34585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8AFCF04B-FBD0-4ED2-8421-CF98034AD273}"/>
              </a:ext>
            </a:extLst>
          </p:cNvPr>
          <p:cNvSpPr/>
          <p:nvPr/>
        </p:nvSpPr>
        <p:spPr>
          <a:xfrm>
            <a:off x="185194" y="994996"/>
            <a:ext cx="1068002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u="sng" dirty="0"/>
              <a:t>Příklady</a:t>
            </a:r>
          </a:p>
          <a:p>
            <a:pPr marL="457200" indent="-457200">
              <a:buAutoNum type="alphaLcParenR"/>
            </a:pPr>
            <a:r>
              <a:rPr lang="cs-CZ" sz="2400" dirty="0"/>
              <a:t>Vypočtěte hmotnostní zlomek a procento C a O v molekule oxidu uhličitého</a:t>
            </a:r>
            <a:endParaRPr lang="cs-CZ" sz="2400" baseline="-25000" dirty="0"/>
          </a:p>
          <a:p>
            <a:pPr marL="457200" indent="-457200">
              <a:buAutoNum type="alphaLcParenR"/>
            </a:pPr>
            <a:r>
              <a:rPr lang="cs-CZ" sz="2400" dirty="0"/>
              <a:t>Kolik </a:t>
            </a:r>
            <a:r>
              <a:rPr lang="cs-CZ" sz="2400" i="1" dirty="0"/>
              <a:t>g</a:t>
            </a:r>
            <a:r>
              <a:rPr lang="cs-CZ" sz="2400" dirty="0"/>
              <a:t> kyslíku a kolik </a:t>
            </a:r>
            <a:r>
              <a:rPr lang="cs-CZ" sz="2400" i="1" dirty="0"/>
              <a:t>g</a:t>
            </a:r>
            <a:r>
              <a:rPr lang="cs-CZ" sz="2400" dirty="0"/>
              <a:t> uhlíku bude obsaženo ve 200 g CO</a:t>
            </a:r>
            <a:r>
              <a:rPr lang="cs-CZ" sz="2400" baseline="-25000" dirty="0"/>
              <a:t>2</a:t>
            </a:r>
            <a:r>
              <a:rPr lang="cs-CZ" sz="2400" dirty="0"/>
              <a:t>?</a:t>
            </a:r>
          </a:p>
          <a:p>
            <a:endParaRPr lang="cs-CZ" sz="2400" baseline="30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BFE389-B179-4AB8-9608-19F2F742793E}"/>
              </a:ext>
            </a:extLst>
          </p:cNvPr>
          <p:cNvSpPr/>
          <p:nvPr/>
        </p:nvSpPr>
        <p:spPr>
          <a:xfrm>
            <a:off x="185195" y="3097896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Řešení: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30BB65-0039-45E1-AE1D-33AA5E708CA4}"/>
              </a:ext>
            </a:extLst>
          </p:cNvPr>
          <p:cNvSpPr/>
          <p:nvPr/>
        </p:nvSpPr>
        <p:spPr>
          <a:xfrm>
            <a:off x="7273942" y="2215539"/>
            <a:ext cx="3084945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 – 12; O - 16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63A9E8-2BAD-443F-9A56-85740F24CF60}"/>
              </a:ext>
            </a:extLst>
          </p:cNvPr>
          <p:cNvSpPr/>
          <p:nvPr/>
        </p:nvSpPr>
        <p:spPr>
          <a:xfrm>
            <a:off x="0" y="-298938"/>
            <a:ext cx="9725891" cy="123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Hmotnostní zlomky, procenta, obsah prvku ve sloučenině </a:t>
            </a:r>
          </a:p>
        </p:txBody>
      </p:sp>
    </p:spTree>
    <p:extLst>
      <p:ext uri="{BB962C8B-B14F-4D97-AF65-F5344CB8AC3E}">
        <p14:creationId xmlns:p14="http://schemas.microsoft.com/office/powerpoint/2010/main" val="4127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987</Words>
  <Application>Microsoft Office PowerPoint</Application>
  <PresentationFormat>Širokoúhlá obrazovka</PresentationFormat>
  <Paragraphs>189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Medium</vt:lpstr>
      <vt:lpstr>Motiv Office</vt:lpstr>
      <vt:lpstr>Reaguje ethanová kyselina s 1-butanolem (butan-1-ol). Zapište průběh tohoto děje pomocí chemické rovnice zahrnující kromě látek vstupujících do reakce i její produkty. Napište názvy produktů reakce.</vt:lpstr>
      <vt:lpstr>Agrochemie 6.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probraných veličin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Agrochemie 6.</dc:title>
  <dc:creator>Uživatel</dc:creator>
  <cp:lastModifiedBy>reviewer</cp:lastModifiedBy>
  <cp:revision>35</cp:revision>
  <dcterms:created xsi:type="dcterms:W3CDTF">2020-11-01T10:05:51Z</dcterms:created>
  <dcterms:modified xsi:type="dcterms:W3CDTF">2021-11-10T14:48:09Z</dcterms:modified>
</cp:coreProperties>
</file>