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5" r:id="rId8"/>
    <p:sldId id="263" r:id="rId9"/>
    <p:sldId id="262" r:id="rId10"/>
    <p:sldId id="26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Vodivost mS/cm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91-4236-BE7A-85C624DC9EFD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91-4236-BE7A-85C624DC9EFD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91-4236-BE7A-85C624DC9EFD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91-4236-BE7A-85C624DC9EFD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91-4236-BE7A-85C624DC9EFD}"/>
              </c:ext>
            </c:extLst>
          </c:dPt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7.0000000000000007E-2</c:v>
                </c:pt>
                <c:pt idx="1">
                  <c:v>0.05</c:v>
                </c:pt>
                <c:pt idx="2">
                  <c:v>0.01</c:v>
                </c:pt>
                <c:pt idx="3">
                  <c:v>0.03</c:v>
                </c:pt>
                <c:pt idx="4">
                  <c:v>0.11</c:v>
                </c:pt>
                <c:pt idx="5">
                  <c:v>0.21</c:v>
                </c:pt>
                <c:pt idx="6">
                  <c:v>0.45</c:v>
                </c:pt>
                <c:pt idx="7">
                  <c:v>0.28000000000000003</c:v>
                </c:pt>
                <c:pt idx="8">
                  <c:v>0.23</c:v>
                </c:pt>
                <c:pt idx="9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991-4236-BE7A-85C624DC9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6573808"/>
        <c:axId val="1446574288"/>
      </c:barChart>
      <c:catAx>
        <c:axId val="144657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4288"/>
        <c:crosses val="autoZero"/>
        <c:auto val="1"/>
        <c:lblAlgn val="ctr"/>
        <c:lblOffset val="100"/>
        <c:noMultiLvlLbl val="0"/>
      </c:catAx>
      <c:valAx>
        <c:axId val="14465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3600"/>
              <a:t>pH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List1!$C$2:$C$11</c:f>
              <c:numCache>
                <c:formatCode>0.0</c:formatCode>
                <c:ptCount val="10"/>
                <c:pt idx="0">
                  <c:v>6</c:v>
                </c:pt>
                <c:pt idx="1">
                  <c:v>4</c:v>
                </c:pt>
                <c:pt idx="2">
                  <c:v>6.8</c:v>
                </c:pt>
                <c:pt idx="3">
                  <c:v>5.7</c:v>
                </c:pt>
                <c:pt idx="4">
                  <c:v>5.8</c:v>
                </c:pt>
                <c:pt idx="5">
                  <c:v>5.6</c:v>
                </c:pt>
                <c:pt idx="6">
                  <c:v>3.85</c:v>
                </c:pt>
                <c:pt idx="7">
                  <c:v>5.3</c:v>
                </c:pt>
                <c:pt idx="8">
                  <c:v>5.5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D-42F8-98DD-E09B0568C247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List1!$D$2:$D$11</c:f>
              <c:numCache>
                <c:formatCode>0.0</c:formatCode>
                <c:ptCount val="10"/>
                <c:pt idx="0">
                  <c:v>5.3</c:v>
                </c:pt>
                <c:pt idx="1">
                  <c:v>3.4</c:v>
                </c:pt>
                <c:pt idx="2">
                  <c:v>6</c:v>
                </c:pt>
                <c:pt idx="3">
                  <c:v>4.9000000000000004</c:v>
                </c:pt>
                <c:pt idx="4">
                  <c:v>4.7</c:v>
                </c:pt>
                <c:pt idx="5">
                  <c:v>5.2</c:v>
                </c:pt>
                <c:pt idx="6">
                  <c:v>3.4</c:v>
                </c:pt>
                <c:pt idx="7">
                  <c:v>5.2</c:v>
                </c:pt>
                <c:pt idx="8">
                  <c:v>4.5999999999999996</c:v>
                </c:pt>
                <c:pt idx="9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7D-42F8-98DD-E09B0568C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5036784"/>
        <c:axId val="1525032944"/>
      </c:barChart>
      <c:catAx>
        <c:axId val="152503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5032944"/>
        <c:crosses val="autoZero"/>
        <c:auto val="1"/>
        <c:lblAlgn val="ctr"/>
        <c:lblOffset val="100"/>
        <c:noMultiLvlLbl val="0"/>
      </c:catAx>
      <c:valAx>
        <c:axId val="1525032944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503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List1!$G$1</c:f>
              <c:strCache>
                <c:ptCount val="1"/>
                <c:pt idx="0">
                  <c:v>N (mg/kg)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03-4399-83A0-194F78D6945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03-4399-83A0-194F78D6945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03-4399-83A0-194F78D6945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703-4399-83A0-194F78D6945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03-4399-83A0-194F78D69453}"/>
              </c:ext>
            </c:extLst>
          </c:dPt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List1!$G$2:$G$11</c:f>
              <c:numCache>
                <c:formatCode>General</c:formatCode>
                <c:ptCount val="10"/>
                <c:pt idx="0">
                  <c:v>62</c:v>
                </c:pt>
                <c:pt idx="1">
                  <c:v>115</c:v>
                </c:pt>
                <c:pt idx="2">
                  <c:v>5</c:v>
                </c:pt>
                <c:pt idx="3">
                  <c:v>64</c:v>
                </c:pt>
                <c:pt idx="4">
                  <c:v>75.599999999999994</c:v>
                </c:pt>
                <c:pt idx="5">
                  <c:v>182</c:v>
                </c:pt>
                <c:pt idx="6">
                  <c:v>384</c:v>
                </c:pt>
                <c:pt idx="7">
                  <c:v>207</c:v>
                </c:pt>
                <c:pt idx="8">
                  <c:v>75.599999999999994</c:v>
                </c:pt>
                <c:pt idx="9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03-4399-83A0-194F78D69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6573808"/>
        <c:axId val="1446574288"/>
      </c:barChart>
      <c:catAx>
        <c:axId val="144657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4288"/>
        <c:crosses val="autoZero"/>
        <c:auto val="1"/>
        <c:lblAlgn val="ctr"/>
        <c:lblOffset val="100"/>
        <c:noMultiLvlLbl val="0"/>
      </c:catAx>
      <c:valAx>
        <c:axId val="14465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P (mg/kg)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E8-4004-B4C4-1F55498AE6DA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4E8-4004-B4C4-1F55498AE6D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E8-4004-B4C4-1F55498AE6DA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4E8-4004-B4C4-1F55498AE6D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E8-4004-B4C4-1F55498AE6DA}"/>
              </c:ext>
            </c:extLst>
          </c:dPt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List1!$F$2:$F$11</c:f>
              <c:numCache>
                <c:formatCode>General</c:formatCode>
                <c:ptCount val="10"/>
                <c:pt idx="0">
                  <c:v>25</c:v>
                </c:pt>
                <c:pt idx="1">
                  <c:v>15</c:v>
                </c:pt>
                <c:pt idx="2">
                  <c:v>0</c:v>
                </c:pt>
                <c:pt idx="3">
                  <c:v>76</c:v>
                </c:pt>
                <c:pt idx="4">
                  <c:v>54</c:v>
                </c:pt>
                <c:pt idx="5">
                  <c:v>120</c:v>
                </c:pt>
                <c:pt idx="6">
                  <c:v>167</c:v>
                </c:pt>
                <c:pt idx="7">
                  <c:v>72</c:v>
                </c:pt>
                <c:pt idx="8">
                  <c:v>136</c:v>
                </c:pt>
                <c:pt idx="9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E8-4004-B4C4-1F55498AE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6573808"/>
        <c:axId val="1446574288"/>
      </c:barChart>
      <c:catAx>
        <c:axId val="144657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4288"/>
        <c:crosses val="autoZero"/>
        <c:auto val="1"/>
        <c:lblAlgn val="ctr"/>
        <c:lblOffset val="100"/>
        <c:noMultiLvlLbl val="0"/>
      </c:catAx>
      <c:valAx>
        <c:axId val="14465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List1!$E$1</c:f>
              <c:strCache>
                <c:ptCount val="1"/>
                <c:pt idx="0">
                  <c:v>K (mg/kg)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99-46C9-8F23-32670036D23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99-46C9-8F23-32670036D23E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99-46C9-8F23-32670036D23E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99-46C9-8F23-32670036D23E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99-46C9-8F23-32670036D23E}"/>
              </c:ext>
            </c:extLst>
          </c:dPt>
          <c:cat>
            <c:strRef>
              <c:f>List1!$A$2:$A$11</c:f>
              <c:strCache>
                <c:ptCount val="10"/>
                <c:pt idx="0">
                  <c:v>Zemina</c:v>
                </c:pt>
                <c:pt idx="1">
                  <c:v>Rašelina</c:v>
                </c:pt>
                <c:pt idx="2">
                  <c:v>Písek</c:v>
                </c:pt>
                <c:pt idx="3">
                  <c:v>ZR+Písek</c:v>
                </c:pt>
                <c:pt idx="4">
                  <c:v>ZR+Perlit</c:v>
                </c:pt>
                <c:pt idx="5">
                  <c:v>Zemina+NPK</c:v>
                </c:pt>
                <c:pt idx="6">
                  <c:v>Rašelina+NPK</c:v>
                </c:pt>
                <c:pt idx="7">
                  <c:v>Písek+NPK</c:v>
                </c:pt>
                <c:pt idx="8">
                  <c:v>ZR+Písek+NPK</c:v>
                </c:pt>
                <c:pt idx="9">
                  <c:v>ZR+Perlit+NPK</c:v>
                </c:pt>
              </c:strCache>
            </c:strRef>
          </c:cat>
          <c:val>
            <c:numRef>
              <c:f>List1!$E$2:$E$11</c:f>
              <c:numCache>
                <c:formatCode>General</c:formatCode>
                <c:ptCount val="10"/>
                <c:pt idx="0">
                  <c:v>140</c:v>
                </c:pt>
                <c:pt idx="1">
                  <c:v>10</c:v>
                </c:pt>
                <c:pt idx="2">
                  <c:v>0</c:v>
                </c:pt>
                <c:pt idx="3">
                  <c:v>70</c:v>
                </c:pt>
                <c:pt idx="4">
                  <c:v>40</c:v>
                </c:pt>
                <c:pt idx="5">
                  <c:v>230</c:v>
                </c:pt>
                <c:pt idx="6">
                  <c:v>300</c:v>
                </c:pt>
                <c:pt idx="7">
                  <c:v>138</c:v>
                </c:pt>
                <c:pt idx="8">
                  <c:v>220</c:v>
                </c:pt>
                <c:pt idx="9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99-46C9-8F23-32670036D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6573808"/>
        <c:axId val="1446574288"/>
      </c:barChart>
      <c:catAx>
        <c:axId val="144657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4288"/>
        <c:crosses val="autoZero"/>
        <c:auto val="1"/>
        <c:lblAlgn val="ctr"/>
        <c:lblOffset val="100"/>
        <c:noMultiLvlLbl val="0"/>
      </c:catAx>
      <c:valAx>
        <c:axId val="14465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657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0.07408</cdr:x>
      <cdr:y>0.11394</cdr:y>
    </cdr:from>
    <cdr:to>
      <cdr:x>0.21039</cdr:x>
      <cdr:y>0.16632</cdr:y>
    </cdr:to>
    <cdr:sp macro="" textlink="">
      <cdr:nvSpPr>
        <cdr:cNvPr id="2" name="Obdélník 1">
          <a:extLst xmlns:a="http://schemas.openxmlformats.org/drawingml/2006/main">
            <a:ext uri="{FF2B5EF4-FFF2-40B4-BE49-F238E27FC236}">
              <a16:creationId xmlns:a16="http://schemas.microsoft.com/office/drawing/2014/main" id="{BAB7C6C9-7420-AAF5-3351-C0608F08CBBC}"/>
            </a:ext>
          </a:extLst>
        </cdr:cNvPr>
        <cdr:cNvSpPr/>
      </cdr:nvSpPr>
      <cdr:spPr>
        <a:xfrm xmlns:a="http://schemas.openxmlformats.org/drawingml/2006/main">
          <a:off x="887767" y="772357"/>
          <a:ext cx="1633491" cy="35510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Aktivní v H</a:t>
          </a:r>
          <a:r>
            <a:rPr lang="cs-CZ" sz="1600" baseline="-25000" dirty="0"/>
            <a:t>2</a:t>
          </a:r>
          <a:r>
            <a:rPr lang="cs-CZ" sz="1600" dirty="0"/>
            <a:t>O</a:t>
          </a:r>
        </a:p>
      </cdr:txBody>
    </cdr:sp>
  </cdr:relSizeAnchor>
  <cdr:relSizeAnchor xmlns:cdr="http://schemas.openxmlformats.org/drawingml/2006/chartDrawing">
    <cdr:from>
      <cdr:x>0.07408</cdr:x>
      <cdr:y>0.17025</cdr:y>
    </cdr:from>
    <cdr:to>
      <cdr:x>0.20965</cdr:x>
      <cdr:y>0.22264</cdr:y>
    </cdr:to>
    <cdr:sp macro="" textlink="">
      <cdr:nvSpPr>
        <cdr:cNvPr id="3" name="Obdélník 2">
          <a:extLst xmlns:a="http://schemas.openxmlformats.org/drawingml/2006/main">
            <a:ext uri="{FF2B5EF4-FFF2-40B4-BE49-F238E27FC236}">
              <a16:creationId xmlns:a16="http://schemas.microsoft.com/office/drawing/2014/main" id="{B0B2D739-7643-F320-1726-F59D6FC635B2}"/>
            </a:ext>
          </a:extLst>
        </cdr:cNvPr>
        <cdr:cNvSpPr/>
      </cdr:nvSpPr>
      <cdr:spPr>
        <a:xfrm xmlns:a="http://schemas.openxmlformats.org/drawingml/2006/main">
          <a:off x="887767" y="1154097"/>
          <a:ext cx="1624614" cy="355107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Výměnné v </a:t>
          </a:r>
          <a:r>
            <a:rPr lang="cs-CZ" sz="1600" dirty="0" err="1"/>
            <a:t>KCl</a:t>
          </a:r>
          <a:endParaRPr lang="cs-CZ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1942F-331C-157B-7270-F10108A46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843F6B-6359-FFED-69AE-F7B569DDC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A01FDF-DDCE-41C7-D372-835F724A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B63E9-8C4B-EA92-ABAD-D9DE8891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FD750D-DC47-F10A-E8AA-5F90EF1B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70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AF597-D953-A9E2-401A-58517D93A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BEA7E6-053A-A673-D755-F24C4C03C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36D365-7E28-F61D-165E-A34D72F3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345796-3456-1166-B7B4-108FEE40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BCBD7E-9BCF-3A93-6790-97C5D930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39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C0462B-BA22-3AC3-96F1-B95984A60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3920F7-9B8F-96D2-C8AB-A4E4BA415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6ADD98-445D-A441-EB16-CAF393B2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FEC48A-824D-6D95-0C1F-9D55EEA3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626F97-2F20-F580-4ACA-61AC12C8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4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3798A-E7C0-AE1C-EDF2-2B2798FC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79ACC4-A4A0-CCC6-CFCF-7359B4F55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C94768-C889-516C-C825-26BA0CC1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44F9D8-AC98-6C98-7641-002729F4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DF064E-3192-FFCE-5355-14C6AADA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82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2DBAB-269A-4CB0-7ECB-AC5F9605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8D7024-A0BB-79CB-D892-CF6540331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0BF8BD-AA7D-2016-CFDC-E265C59A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918BE2-555B-B7EE-40B2-351FF9D1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23148D-725B-AE45-EC30-49B8AE57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39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324D9-39EF-AC84-041B-B8242404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676F3-4612-823F-B9B4-61C88A84C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B9B89A-2E71-DAC7-AC09-036FD14DF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36D160-360A-E223-953A-76E57B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7991F5-B0EC-DB6F-92C8-AD13D9B7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26C7AA-47BA-5CED-0685-03DFFEEB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95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150E6-00A7-CD52-14D4-0B6016D2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4D6B96-09C0-75CA-110A-465A68DF4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81D4C9-07AD-F1E0-D965-2B8E2087C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7CA7F0-A653-802E-3551-B43D75F67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2D1050-C375-B7AB-FD00-235807718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F6FCA62-239B-B18E-61CC-0C082C5E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6BE76F9-07CE-3A86-CFC5-222C0AA9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44A12BD-EA28-0F25-4C06-AA3A62DB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72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A3047-D40D-90E8-0532-8E1DACCD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573FB67-45B3-92E3-D4E1-A1F06A00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8BCFEA-AAE2-06D8-6026-8FE87D6D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380C35-5770-9B41-DEAB-E299F68D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79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0ED9E17-33C0-7A61-71A9-F2E2C2AF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309B297-54FF-1E61-5D2E-45DC36FF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50E728-C35F-047F-AC07-F8FD449F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38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1C207-DF67-252D-2485-FBA27407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8D6079-ACDB-434A-BF64-33F9CF17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F60FEB-A369-8F95-FB04-A17EC6967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97C7BA-83C3-AE76-93EA-206A4472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23BCB7-A62F-4FEE-30C5-0EBBA165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B7467D-0265-398D-7A08-391EBF8EB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63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F744F-6DAD-A6B4-62F5-8C1C8080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1F1108-48C8-CBB4-0389-B7EB66FE0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B509F4-7E41-B68F-C2C7-DCA87395C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2B23C-1909-A41C-B785-A0ACAF78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A7078E-B8E9-18BA-DB5E-D0778255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4D2E30-4E36-CC00-5F01-A0B4FFED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7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5B5E86-6C96-82C8-79E9-5FD094D3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0D7342-4A8D-0977-411C-1E848967F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F6FCB0-8452-2A2A-E222-CE002CA06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23FD13-2D0C-4456-94AE-C85272370032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DCC6DD-8DC1-C53D-66E4-10812AF31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F88B8-558F-A76B-4182-673D6F7C5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98161D-0EFD-4711-98BD-823E13DAF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31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90856-D9DC-0A8E-C242-A006D7FFD9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Hodnocení substrátů</a:t>
            </a:r>
          </a:p>
        </p:txBody>
      </p:sp>
    </p:spTree>
    <p:extLst>
      <p:ext uri="{BB962C8B-B14F-4D97-AF65-F5344CB8AC3E}">
        <p14:creationId xmlns:p14="http://schemas.microsoft.com/office/powerpoint/2010/main" val="327847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025FE-7397-6F5B-3983-7ECEDE5B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rostlina, domácnost, list, interiér&#10;&#10;Popis byl vytvořen automaticky">
            <a:extLst>
              <a:ext uri="{FF2B5EF4-FFF2-40B4-BE49-F238E27FC236}">
                <a16:creationId xmlns:a16="http://schemas.microsoft.com/office/drawing/2014/main" id="{31F40923-96A6-3BB7-000F-F324AA97D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2207" y="892206"/>
            <a:ext cx="7137648" cy="5353235"/>
          </a:xfrm>
        </p:spPr>
      </p:pic>
      <p:pic>
        <p:nvPicPr>
          <p:cNvPr id="7" name="Obrázek 6" descr="Obsah obrázku území, květina, růžová, rostlina&#10;&#10;Popis byl vytvořen automaticky">
            <a:extLst>
              <a:ext uri="{FF2B5EF4-FFF2-40B4-BE49-F238E27FC236}">
                <a16:creationId xmlns:a16="http://schemas.microsoft.com/office/drawing/2014/main" id="{7DD9CB26-4D8C-ADB5-5D85-B017211C2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31820" r="34628" b="11740"/>
          <a:stretch/>
        </p:blipFill>
        <p:spPr>
          <a:xfrm rot="5400000">
            <a:off x="5494406" y="-141171"/>
            <a:ext cx="7137651" cy="74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0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BFE1F87-707F-C8F6-3591-09A9A8FE98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261038"/>
              </p:ext>
            </p:extLst>
          </p:nvPr>
        </p:nvGraphicFramePr>
        <p:xfrm>
          <a:off x="0" y="188458"/>
          <a:ext cx="12260424" cy="6734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052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AE235651-BCFF-5810-CA5B-316BE2CDA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726975"/>
              </p:ext>
            </p:extLst>
          </p:nvPr>
        </p:nvGraphicFramePr>
        <p:xfrm>
          <a:off x="0" y="0"/>
          <a:ext cx="11983617" cy="677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674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223942E-9604-6846-2C57-471036E97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925678"/>
              </p:ext>
            </p:extLst>
          </p:nvPr>
        </p:nvGraphicFramePr>
        <p:xfrm>
          <a:off x="68424" y="144624"/>
          <a:ext cx="12123575" cy="67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45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1F7C968-AEED-2512-3979-DAA3838A2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6116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905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3C24DC9-A0DB-8BA0-AE51-BDBA8E96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0844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530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6F32F-5DB7-9ED2-8B44-F6300E83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rostlina, bylinky, domácnost, zelenina&#10;&#10;Popis byl vytvořen automaticky">
            <a:extLst>
              <a:ext uri="{FF2B5EF4-FFF2-40B4-BE49-F238E27FC236}">
                <a16:creationId xmlns:a16="http://schemas.microsoft.com/office/drawing/2014/main" id="{3DC1D9ED-7D94-6BC0-99F7-9151E2CD5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7" b="11586"/>
          <a:stretch/>
        </p:blipFill>
        <p:spPr>
          <a:xfrm>
            <a:off x="0" y="-16652"/>
            <a:ext cx="7830104" cy="3414679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9BE8F3-064D-3167-35BD-86EDB9F3A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92" b="5324"/>
          <a:stretch/>
        </p:blipFill>
        <p:spPr>
          <a:xfrm>
            <a:off x="5696505" y="2907909"/>
            <a:ext cx="6495495" cy="39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421A9-8AB5-A5EF-0AD9-BA5EBABC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domácnost, květináč, rostlina, zeď&#10;&#10;Popis byl vytvořen automaticky">
            <a:extLst>
              <a:ext uri="{FF2B5EF4-FFF2-40B4-BE49-F238E27FC236}">
                <a16:creationId xmlns:a16="http://schemas.microsoft.com/office/drawing/2014/main" id="{85D3C36A-86ED-9596-458D-C985058EA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2" b="31094"/>
          <a:stretch/>
        </p:blipFill>
        <p:spPr>
          <a:xfrm>
            <a:off x="0" y="0"/>
            <a:ext cx="12144110" cy="3144416"/>
          </a:xfrm>
        </p:spPr>
      </p:pic>
      <p:pic>
        <p:nvPicPr>
          <p:cNvPr id="7" name="Obrázek 6" descr="Obsah obrázku text, interiér, Listová zelenina, hlávkový salát&#10;&#10;Popis byl vytvořen automaticky">
            <a:extLst>
              <a:ext uri="{FF2B5EF4-FFF2-40B4-BE49-F238E27FC236}">
                <a16:creationId xmlns:a16="http://schemas.microsoft.com/office/drawing/2014/main" id="{EB952B06-8825-F11A-1280-FCA24BECB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5" b="22721"/>
          <a:stretch/>
        </p:blipFill>
        <p:spPr>
          <a:xfrm>
            <a:off x="-104027" y="3144416"/>
            <a:ext cx="12296027" cy="36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8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ostlina, bylinky, domácnost, interiér&#10;&#10;Popis byl vytvořen automaticky">
            <a:extLst>
              <a:ext uri="{FF2B5EF4-FFF2-40B4-BE49-F238E27FC236}">
                <a16:creationId xmlns:a16="http://schemas.microsoft.com/office/drawing/2014/main" id="{6E329EC2-94FA-67AD-22FA-641FB37C1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863" y="856862"/>
            <a:ext cx="6854891" cy="5141167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C186B1-1B4D-56C8-5114-F7B86D9F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rostlina, domácnost, květináč, podlaha&#10;&#10;Popis byl vytvořen automaticky">
            <a:extLst>
              <a:ext uri="{FF2B5EF4-FFF2-40B4-BE49-F238E27FC236}">
                <a16:creationId xmlns:a16="http://schemas.microsoft.com/office/drawing/2014/main" id="{7EA977E6-3A11-11B2-E607-AE1EE3C4F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7621" b="583"/>
          <a:stretch/>
        </p:blipFill>
        <p:spPr>
          <a:xfrm>
            <a:off x="5141166" y="-41003"/>
            <a:ext cx="7945643" cy="69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426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31</Words>
  <Application>Microsoft Office PowerPoint</Application>
  <PresentationFormat>Širokoúhlá obrazovka</PresentationFormat>
  <Paragraphs>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Motiv Office</vt:lpstr>
      <vt:lpstr>Hodnocení substrátů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CZU-FAPPZ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substrátů</dc:title>
  <dc:creator>reviewer</dc:creator>
  <cp:lastModifiedBy>reviewer</cp:lastModifiedBy>
  <cp:revision>1</cp:revision>
  <dcterms:created xsi:type="dcterms:W3CDTF">2024-05-02T06:00:59Z</dcterms:created>
  <dcterms:modified xsi:type="dcterms:W3CDTF">2024-05-02T06:40:38Z</dcterms:modified>
</cp:coreProperties>
</file>